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2" r:id="rId6"/>
    <p:sldId id="264" r:id="rId7"/>
    <p:sldId id="266" r:id="rId8"/>
    <p:sldId id="285" r:id="rId9"/>
    <p:sldId id="270" r:id="rId10"/>
    <p:sldId id="284" r:id="rId11"/>
    <p:sldId id="282" r:id="rId12"/>
    <p:sldId id="28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h Trickey" initials="JT" lastIdx="2" clrIdx="0">
    <p:extLst>
      <p:ext uri="{19B8F6BF-5375-455C-9EA6-DF929625EA0E}">
        <p15:presenceInfo xmlns:p15="http://schemas.microsoft.com/office/powerpoint/2012/main" userId="2520f2506b15b3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1BA4CD-F26A-4278-851B-9DC38BF5A0ED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82213D-4B0B-44DF-B8A6-CDBDE6F9FA40}">
      <dgm:prSet phldrT="[Text]"/>
      <dgm:spPr/>
      <dgm:t>
        <a:bodyPr/>
        <a:lstStyle/>
        <a:p>
          <a:r>
            <a:rPr lang="en-US" dirty="0"/>
            <a:t>Identify Speeding Issues</a:t>
          </a:r>
        </a:p>
      </dgm:t>
    </dgm:pt>
    <dgm:pt modelId="{4F180D06-C582-4908-8E87-6C8F3F657D18}" type="parTrans" cxnId="{BAAC55DA-A206-4A41-8090-58DDA7F34F6D}">
      <dgm:prSet/>
      <dgm:spPr/>
      <dgm:t>
        <a:bodyPr/>
        <a:lstStyle/>
        <a:p>
          <a:endParaRPr lang="en-US"/>
        </a:p>
      </dgm:t>
    </dgm:pt>
    <dgm:pt modelId="{C83D3580-87EF-4242-A674-8AC82426A256}" type="sibTrans" cxnId="{BAAC55DA-A206-4A41-8090-58DDA7F34F6D}">
      <dgm:prSet/>
      <dgm:spPr/>
      <dgm:t>
        <a:bodyPr/>
        <a:lstStyle/>
        <a:p>
          <a:endParaRPr lang="en-US"/>
        </a:p>
      </dgm:t>
    </dgm:pt>
    <dgm:pt modelId="{11FBCF4A-68B4-4161-BF97-710725133874}">
      <dgm:prSet phldrT="[Text]"/>
      <dgm:spPr/>
      <dgm:t>
        <a:bodyPr/>
        <a:lstStyle/>
        <a:p>
          <a:r>
            <a:rPr lang="en-US" dirty="0"/>
            <a:t>Identify  Countermeasures</a:t>
          </a:r>
        </a:p>
      </dgm:t>
    </dgm:pt>
    <dgm:pt modelId="{0DDC271A-E4C5-46C3-9B95-0832B4B2BD25}" type="parTrans" cxnId="{825A5639-CA72-42CF-881A-6CC50614DD73}">
      <dgm:prSet/>
      <dgm:spPr/>
      <dgm:t>
        <a:bodyPr/>
        <a:lstStyle/>
        <a:p>
          <a:endParaRPr lang="en-US"/>
        </a:p>
      </dgm:t>
    </dgm:pt>
    <dgm:pt modelId="{3DB9CD8B-FB63-4FAB-8D92-99DA988AB745}" type="sibTrans" cxnId="{825A5639-CA72-42CF-881A-6CC50614DD73}">
      <dgm:prSet/>
      <dgm:spPr/>
      <dgm:t>
        <a:bodyPr/>
        <a:lstStyle/>
        <a:p>
          <a:endParaRPr lang="en-US"/>
        </a:p>
      </dgm:t>
    </dgm:pt>
    <dgm:pt modelId="{8EB4B71C-1B36-49B7-A146-38802C825AA2}">
      <dgm:prSet phldrT="[Text]"/>
      <dgm:spPr/>
      <dgm:t>
        <a:bodyPr/>
        <a:lstStyle/>
        <a:p>
          <a:r>
            <a:rPr lang="en-US" dirty="0"/>
            <a:t>Implement Countermeasures</a:t>
          </a:r>
        </a:p>
      </dgm:t>
    </dgm:pt>
    <dgm:pt modelId="{5F4B99AB-E571-43E0-9639-57890D346B8D}" type="parTrans" cxnId="{F182DBCB-ACA7-4BA3-8D82-7F2D887AD66B}">
      <dgm:prSet/>
      <dgm:spPr/>
      <dgm:t>
        <a:bodyPr/>
        <a:lstStyle/>
        <a:p>
          <a:endParaRPr lang="en-US"/>
        </a:p>
      </dgm:t>
    </dgm:pt>
    <dgm:pt modelId="{ECED7BE3-51C1-43B4-BB60-3BE8AFC24CB4}" type="sibTrans" cxnId="{F182DBCB-ACA7-4BA3-8D82-7F2D887AD66B}">
      <dgm:prSet/>
      <dgm:spPr/>
      <dgm:t>
        <a:bodyPr/>
        <a:lstStyle/>
        <a:p>
          <a:endParaRPr lang="en-US"/>
        </a:p>
      </dgm:t>
    </dgm:pt>
    <dgm:pt modelId="{90F6227E-684B-4D2F-96F3-CDB3F424F40B}">
      <dgm:prSet phldrT="[Text]"/>
      <dgm:spPr/>
      <dgm:t>
        <a:bodyPr/>
        <a:lstStyle/>
        <a:p>
          <a:r>
            <a:rPr lang="en-US" dirty="0"/>
            <a:t>Evaluate Projects and Programs</a:t>
          </a:r>
        </a:p>
      </dgm:t>
    </dgm:pt>
    <dgm:pt modelId="{B5DD8096-EFCA-46F2-89D1-639970EDD59B}" type="parTrans" cxnId="{ABD63A3D-B601-460B-9CB4-5CB97E1EB913}">
      <dgm:prSet/>
      <dgm:spPr/>
      <dgm:t>
        <a:bodyPr/>
        <a:lstStyle/>
        <a:p>
          <a:endParaRPr lang="en-US"/>
        </a:p>
      </dgm:t>
    </dgm:pt>
    <dgm:pt modelId="{3D3D49E8-5C97-48AB-ACF1-781AAD041CA6}" type="sibTrans" cxnId="{ABD63A3D-B601-460B-9CB4-5CB97E1EB913}">
      <dgm:prSet/>
      <dgm:spPr/>
      <dgm:t>
        <a:bodyPr/>
        <a:lstStyle/>
        <a:p>
          <a:endParaRPr lang="en-US"/>
        </a:p>
      </dgm:t>
    </dgm:pt>
    <dgm:pt modelId="{BF5AF4AF-DA6B-41AA-BAE2-6D4BE24B9B3A}" type="pres">
      <dgm:prSet presAssocID="{A51BA4CD-F26A-4278-851B-9DC38BF5A0ED}" presName="cycle" presStyleCnt="0">
        <dgm:presLayoutVars>
          <dgm:dir/>
          <dgm:resizeHandles val="exact"/>
        </dgm:presLayoutVars>
      </dgm:prSet>
      <dgm:spPr/>
    </dgm:pt>
    <dgm:pt modelId="{24F7366C-CFFB-4319-BF3F-BA475220D6D1}" type="pres">
      <dgm:prSet presAssocID="{2082213D-4B0B-44DF-B8A6-CDBDE6F9FA40}" presName="dummy" presStyleCnt="0"/>
      <dgm:spPr/>
    </dgm:pt>
    <dgm:pt modelId="{AAEF8FDF-0903-48D6-AB1B-8CD3C9443A7F}" type="pres">
      <dgm:prSet presAssocID="{2082213D-4B0B-44DF-B8A6-CDBDE6F9FA40}" presName="node" presStyleLbl="revTx" presStyleIdx="0" presStyleCnt="4">
        <dgm:presLayoutVars>
          <dgm:bulletEnabled val="1"/>
        </dgm:presLayoutVars>
      </dgm:prSet>
      <dgm:spPr/>
    </dgm:pt>
    <dgm:pt modelId="{DBE5FA09-5C8F-4FF3-872D-D99CC9773774}" type="pres">
      <dgm:prSet presAssocID="{C83D3580-87EF-4242-A674-8AC82426A256}" presName="sibTrans" presStyleLbl="node1" presStyleIdx="0" presStyleCnt="4"/>
      <dgm:spPr/>
    </dgm:pt>
    <dgm:pt modelId="{33CCCADB-FAF1-4DA9-AC4F-C21BF7EB3EDA}" type="pres">
      <dgm:prSet presAssocID="{11FBCF4A-68B4-4161-BF97-710725133874}" presName="dummy" presStyleCnt="0"/>
      <dgm:spPr/>
    </dgm:pt>
    <dgm:pt modelId="{AD57F7C0-7D79-4DF9-93F3-3D7B5DA8A36C}" type="pres">
      <dgm:prSet presAssocID="{11FBCF4A-68B4-4161-BF97-710725133874}" presName="node" presStyleLbl="revTx" presStyleIdx="1" presStyleCnt="4">
        <dgm:presLayoutVars>
          <dgm:bulletEnabled val="1"/>
        </dgm:presLayoutVars>
      </dgm:prSet>
      <dgm:spPr/>
    </dgm:pt>
    <dgm:pt modelId="{A0916164-8660-411A-9BDD-CA0DA1228984}" type="pres">
      <dgm:prSet presAssocID="{3DB9CD8B-FB63-4FAB-8D92-99DA988AB745}" presName="sibTrans" presStyleLbl="node1" presStyleIdx="1" presStyleCnt="4"/>
      <dgm:spPr/>
    </dgm:pt>
    <dgm:pt modelId="{AAEFE7EB-C4CB-4237-8530-11474E19F98B}" type="pres">
      <dgm:prSet presAssocID="{8EB4B71C-1B36-49B7-A146-38802C825AA2}" presName="dummy" presStyleCnt="0"/>
      <dgm:spPr/>
    </dgm:pt>
    <dgm:pt modelId="{C757703F-9D8E-4A04-ACEE-A6564B07A73C}" type="pres">
      <dgm:prSet presAssocID="{8EB4B71C-1B36-49B7-A146-38802C825AA2}" presName="node" presStyleLbl="revTx" presStyleIdx="2" presStyleCnt="4">
        <dgm:presLayoutVars>
          <dgm:bulletEnabled val="1"/>
        </dgm:presLayoutVars>
      </dgm:prSet>
      <dgm:spPr/>
    </dgm:pt>
    <dgm:pt modelId="{18A1BC7F-E86C-41EC-B690-09BD644EEF50}" type="pres">
      <dgm:prSet presAssocID="{ECED7BE3-51C1-43B4-BB60-3BE8AFC24CB4}" presName="sibTrans" presStyleLbl="node1" presStyleIdx="2" presStyleCnt="4"/>
      <dgm:spPr/>
    </dgm:pt>
    <dgm:pt modelId="{654BDA73-83F4-4107-819B-E4FF90DB7C00}" type="pres">
      <dgm:prSet presAssocID="{90F6227E-684B-4D2F-96F3-CDB3F424F40B}" presName="dummy" presStyleCnt="0"/>
      <dgm:spPr/>
    </dgm:pt>
    <dgm:pt modelId="{55F81C81-A43E-497E-9FD2-563075C8C6E3}" type="pres">
      <dgm:prSet presAssocID="{90F6227E-684B-4D2F-96F3-CDB3F424F40B}" presName="node" presStyleLbl="revTx" presStyleIdx="3" presStyleCnt="4">
        <dgm:presLayoutVars>
          <dgm:bulletEnabled val="1"/>
        </dgm:presLayoutVars>
      </dgm:prSet>
      <dgm:spPr/>
    </dgm:pt>
    <dgm:pt modelId="{266BF249-E036-422C-99AE-6C3B007BE18B}" type="pres">
      <dgm:prSet presAssocID="{3D3D49E8-5C97-48AB-ACF1-781AAD041CA6}" presName="sibTrans" presStyleLbl="node1" presStyleIdx="3" presStyleCnt="4"/>
      <dgm:spPr/>
    </dgm:pt>
  </dgm:ptLst>
  <dgm:cxnLst>
    <dgm:cxn modelId="{283FB104-C9E9-4EAC-8897-C56551E09248}" type="presOf" srcId="{8EB4B71C-1B36-49B7-A146-38802C825AA2}" destId="{C757703F-9D8E-4A04-ACEE-A6564B07A73C}" srcOrd="0" destOrd="0" presId="urn:microsoft.com/office/officeart/2005/8/layout/cycle1"/>
    <dgm:cxn modelId="{B9CF4515-FFCE-411D-94B8-3C0560EBDEDE}" type="presOf" srcId="{3D3D49E8-5C97-48AB-ACF1-781AAD041CA6}" destId="{266BF249-E036-422C-99AE-6C3B007BE18B}" srcOrd="0" destOrd="0" presId="urn:microsoft.com/office/officeart/2005/8/layout/cycle1"/>
    <dgm:cxn modelId="{2D9C5D2C-D9B7-4075-A03E-0E50049B70EC}" type="presOf" srcId="{ECED7BE3-51C1-43B4-BB60-3BE8AFC24CB4}" destId="{18A1BC7F-E86C-41EC-B690-09BD644EEF50}" srcOrd="0" destOrd="0" presId="urn:microsoft.com/office/officeart/2005/8/layout/cycle1"/>
    <dgm:cxn modelId="{825A5639-CA72-42CF-881A-6CC50614DD73}" srcId="{A51BA4CD-F26A-4278-851B-9DC38BF5A0ED}" destId="{11FBCF4A-68B4-4161-BF97-710725133874}" srcOrd="1" destOrd="0" parTransId="{0DDC271A-E4C5-46C3-9B95-0832B4B2BD25}" sibTransId="{3DB9CD8B-FB63-4FAB-8D92-99DA988AB745}"/>
    <dgm:cxn modelId="{ABD63A3D-B601-460B-9CB4-5CB97E1EB913}" srcId="{A51BA4CD-F26A-4278-851B-9DC38BF5A0ED}" destId="{90F6227E-684B-4D2F-96F3-CDB3F424F40B}" srcOrd="3" destOrd="0" parTransId="{B5DD8096-EFCA-46F2-89D1-639970EDD59B}" sibTransId="{3D3D49E8-5C97-48AB-ACF1-781AAD041CA6}"/>
    <dgm:cxn modelId="{4F342740-B6FC-4FDE-B1EF-86CC21FA9CD4}" type="presOf" srcId="{11FBCF4A-68B4-4161-BF97-710725133874}" destId="{AD57F7C0-7D79-4DF9-93F3-3D7B5DA8A36C}" srcOrd="0" destOrd="0" presId="urn:microsoft.com/office/officeart/2005/8/layout/cycle1"/>
    <dgm:cxn modelId="{321BAA5D-59C3-4C06-BCED-2C5FD86A7F81}" type="presOf" srcId="{90F6227E-684B-4D2F-96F3-CDB3F424F40B}" destId="{55F81C81-A43E-497E-9FD2-563075C8C6E3}" srcOrd="0" destOrd="0" presId="urn:microsoft.com/office/officeart/2005/8/layout/cycle1"/>
    <dgm:cxn modelId="{23108443-E5DE-472A-B93E-D0ECBACCABCB}" type="presOf" srcId="{2082213D-4B0B-44DF-B8A6-CDBDE6F9FA40}" destId="{AAEF8FDF-0903-48D6-AB1B-8CD3C9443A7F}" srcOrd="0" destOrd="0" presId="urn:microsoft.com/office/officeart/2005/8/layout/cycle1"/>
    <dgm:cxn modelId="{4D860486-325E-4CA3-B02A-76EA9A2EF21D}" type="presOf" srcId="{3DB9CD8B-FB63-4FAB-8D92-99DA988AB745}" destId="{A0916164-8660-411A-9BDD-CA0DA1228984}" srcOrd="0" destOrd="0" presId="urn:microsoft.com/office/officeart/2005/8/layout/cycle1"/>
    <dgm:cxn modelId="{B3C325CB-ED70-40AB-AC85-2EF2A4A0FEAD}" type="presOf" srcId="{A51BA4CD-F26A-4278-851B-9DC38BF5A0ED}" destId="{BF5AF4AF-DA6B-41AA-BAE2-6D4BE24B9B3A}" srcOrd="0" destOrd="0" presId="urn:microsoft.com/office/officeart/2005/8/layout/cycle1"/>
    <dgm:cxn modelId="{F182DBCB-ACA7-4BA3-8D82-7F2D887AD66B}" srcId="{A51BA4CD-F26A-4278-851B-9DC38BF5A0ED}" destId="{8EB4B71C-1B36-49B7-A146-38802C825AA2}" srcOrd="2" destOrd="0" parTransId="{5F4B99AB-E571-43E0-9639-57890D346B8D}" sibTransId="{ECED7BE3-51C1-43B4-BB60-3BE8AFC24CB4}"/>
    <dgm:cxn modelId="{F29776CD-F755-42E2-BF4D-3F6B3DE5CE9D}" type="presOf" srcId="{C83D3580-87EF-4242-A674-8AC82426A256}" destId="{DBE5FA09-5C8F-4FF3-872D-D99CC9773774}" srcOrd="0" destOrd="0" presId="urn:microsoft.com/office/officeart/2005/8/layout/cycle1"/>
    <dgm:cxn modelId="{BAAC55DA-A206-4A41-8090-58DDA7F34F6D}" srcId="{A51BA4CD-F26A-4278-851B-9DC38BF5A0ED}" destId="{2082213D-4B0B-44DF-B8A6-CDBDE6F9FA40}" srcOrd="0" destOrd="0" parTransId="{4F180D06-C582-4908-8E87-6C8F3F657D18}" sibTransId="{C83D3580-87EF-4242-A674-8AC82426A256}"/>
    <dgm:cxn modelId="{3BD5A852-0810-434C-A4E4-F27919597D3F}" type="presParOf" srcId="{BF5AF4AF-DA6B-41AA-BAE2-6D4BE24B9B3A}" destId="{24F7366C-CFFB-4319-BF3F-BA475220D6D1}" srcOrd="0" destOrd="0" presId="urn:microsoft.com/office/officeart/2005/8/layout/cycle1"/>
    <dgm:cxn modelId="{72ABC147-6953-4C9D-B255-1C6CDAAF54AB}" type="presParOf" srcId="{BF5AF4AF-DA6B-41AA-BAE2-6D4BE24B9B3A}" destId="{AAEF8FDF-0903-48D6-AB1B-8CD3C9443A7F}" srcOrd="1" destOrd="0" presId="urn:microsoft.com/office/officeart/2005/8/layout/cycle1"/>
    <dgm:cxn modelId="{A3A6E893-9190-46E7-B08E-426B729C97E3}" type="presParOf" srcId="{BF5AF4AF-DA6B-41AA-BAE2-6D4BE24B9B3A}" destId="{DBE5FA09-5C8F-4FF3-872D-D99CC9773774}" srcOrd="2" destOrd="0" presId="urn:microsoft.com/office/officeart/2005/8/layout/cycle1"/>
    <dgm:cxn modelId="{F8D89BF0-4C7F-4431-83F5-C754C916940E}" type="presParOf" srcId="{BF5AF4AF-DA6B-41AA-BAE2-6D4BE24B9B3A}" destId="{33CCCADB-FAF1-4DA9-AC4F-C21BF7EB3EDA}" srcOrd="3" destOrd="0" presId="urn:microsoft.com/office/officeart/2005/8/layout/cycle1"/>
    <dgm:cxn modelId="{5D50D998-D4BB-4E54-B60D-5865EF2C1BE8}" type="presParOf" srcId="{BF5AF4AF-DA6B-41AA-BAE2-6D4BE24B9B3A}" destId="{AD57F7C0-7D79-4DF9-93F3-3D7B5DA8A36C}" srcOrd="4" destOrd="0" presId="urn:microsoft.com/office/officeart/2005/8/layout/cycle1"/>
    <dgm:cxn modelId="{D468AEA1-D425-41BA-B2EA-430E54637D8C}" type="presParOf" srcId="{BF5AF4AF-DA6B-41AA-BAE2-6D4BE24B9B3A}" destId="{A0916164-8660-411A-9BDD-CA0DA1228984}" srcOrd="5" destOrd="0" presId="urn:microsoft.com/office/officeart/2005/8/layout/cycle1"/>
    <dgm:cxn modelId="{D22FFBAF-6F8B-4C9A-B86E-E952C4E6A62E}" type="presParOf" srcId="{BF5AF4AF-DA6B-41AA-BAE2-6D4BE24B9B3A}" destId="{AAEFE7EB-C4CB-4237-8530-11474E19F98B}" srcOrd="6" destOrd="0" presId="urn:microsoft.com/office/officeart/2005/8/layout/cycle1"/>
    <dgm:cxn modelId="{BB346F59-EEA0-4C57-85B4-6A6D812119B5}" type="presParOf" srcId="{BF5AF4AF-DA6B-41AA-BAE2-6D4BE24B9B3A}" destId="{C757703F-9D8E-4A04-ACEE-A6564B07A73C}" srcOrd="7" destOrd="0" presId="urn:microsoft.com/office/officeart/2005/8/layout/cycle1"/>
    <dgm:cxn modelId="{68569F24-CC8E-4059-A815-0F036E0416F5}" type="presParOf" srcId="{BF5AF4AF-DA6B-41AA-BAE2-6D4BE24B9B3A}" destId="{18A1BC7F-E86C-41EC-B690-09BD644EEF50}" srcOrd="8" destOrd="0" presId="urn:microsoft.com/office/officeart/2005/8/layout/cycle1"/>
    <dgm:cxn modelId="{3371E8E0-DAC7-48C2-80B5-A8E61FC95558}" type="presParOf" srcId="{BF5AF4AF-DA6B-41AA-BAE2-6D4BE24B9B3A}" destId="{654BDA73-83F4-4107-819B-E4FF90DB7C00}" srcOrd="9" destOrd="0" presId="urn:microsoft.com/office/officeart/2005/8/layout/cycle1"/>
    <dgm:cxn modelId="{8963924D-0B45-40E8-B164-D1D0E690FD90}" type="presParOf" srcId="{BF5AF4AF-DA6B-41AA-BAE2-6D4BE24B9B3A}" destId="{55F81C81-A43E-497E-9FD2-563075C8C6E3}" srcOrd="10" destOrd="0" presId="urn:microsoft.com/office/officeart/2005/8/layout/cycle1"/>
    <dgm:cxn modelId="{5028AD8C-2E20-48FC-927E-85ED6039C3CD}" type="presParOf" srcId="{BF5AF4AF-DA6B-41AA-BAE2-6D4BE24B9B3A}" destId="{266BF249-E036-422C-99AE-6C3B007BE18B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E6C468-EB2A-4DFC-ADC3-5A06BF2C8368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</dgm:pt>
    <dgm:pt modelId="{7FB77F83-E56B-4658-A70C-0CF7EB5D6B1A}">
      <dgm:prSet phldrT="[Text]"/>
      <dgm:spPr/>
      <dgm:t>
        <a:bodyPr anchor="ctr"/>
        <a:lstStyle/>
        <a:p>
          <a:r>
            <a:rPr lang="en-US" dirty="0"/>
            <a:t>Citizen Request</a:t>
          </a:r>
        </a:p>
      </dgm:t>
    </dgm:pt>
    <dgm:pt modelId="{2C235968-3A8E-471B-AEA6-B1041CB4F749}" type="parTrans" cxnId="{8454F531-77EB-4E19-B42B-15842B2C03B0}">
      <dgm:prSet/>
      <dgm:spPr/>
      <dgm:t>
        <a:bodyPr/>
        <a:lstStyle/>
        <a:p>
          <a:endParaRPr lang="en-US"/>
        </a:p>
      </dgm:t>
    </dgm:pt>
    <dgm:pt modelId="{5ED9D372-6CE2-47CF-9463-EFCD9FFDE58C}" type="sibTrans" cxnId="{8454F531-77EB-4E19-B42B-15842B2C03B0}">
      <dgm:prSet/>
      <dgm:spPr/>
      <dgm:t>
        <a:bodyPr/>
        <a:lstStyle/>
        <a:p>
          <a:endParaRPr lang="en-US"/>
        </a:p>
      </dgm:t>
    </dgm:pt>
    <dgm:pt modelId="{F1EE1241-CA9D-4A13-B6B2-0F7826537363}">
      <dgm:prSet phldrT="[Text]"/>
      <dgm:spPr/>
      <dgm:t>
        <a:bodyPr anchor="ctr"/>
        <a:lstStyle/>
        <a:p>
          <a:r>
            <a:rPr lang="en-US" dirty="0"/>
            <a:t>Project Planning</a:t>
          </a:r>
        </a:p>
      </dgm:t>
    </dgm:pt>
    <dgm:pt modelId="{5F9ABCF5-30C7-457E-86A4-26A68CAAB5E6}" type="parTrans" cxnId="{0C412580-E6D4-426D-88D5-3D7F37F69364}">
      <dgm:prSet/>
      <dgm:spPr/>
      <dgm:t>
        <a:bodyPr/>
        <a:lstStyle/>
        <a:p>
          <a:endParaRPr lang="en-US"/>
        </a:p>
      </dgm:t>
    </dgm:pt>
    <dgm:pt modelId="{38E4EA0E-BAC4-4038-ADB5-2A106647DB86}" type="sibTrans" cxnId="{0C412580-E6D4-426D-88D5-3D7F37F69364}">
      <dgm:prSet/>
      <dgm:spPr/>
      <dgm:t>
        <a:bodyPr/>
        <a:lstStyle/>
        <a:p>
          <a:endParaRPr lang="en-US"/>
        </a:p>
      </dgm:t>
    </dgm:pt>
    <dgm:pt modelId="{BC2AAE35-452D-42FD-BC34-38DB8D8C31E0}">
      <dgm:prSet phldrT="[Text]"/>
      <dgm:spPr/>
      <dgm:t>
        <a:bodyPr anchor="ctr"/>
        <a:lstStyle/>
        <a:p>
          <a:r>
            <a:rPr lang="en-US" dirty="0"/>
            <a:t>Conceptual Plan Review</a:t>
          </a:r>
        </a:p>
      </dgm:t>
    </dgm:pt>
    <dgm:pt modelId="{81B717D0-79BD-4EC3-BECF-7821DCD4A8EA}" type="parTrans" cxnId="{FE9E5323-63C2-4F6E-A9F5-E203890122FF}">
      <dgm:prSet/>
      <dgm:spPr/>
      <dgm:t>
        <a:bodyPr/>
        <a:lstStyle/>
        <a:p>
          <a:endParaRPr lang="en-US"/>
        </a:p>
      </dgm:t>
    </dgm:pt>
    <dgm:pt modelId="{7DDCA563-471E-4E4C-B6A0-2BCC4FF8F53E}" type="sibTrans" cxnId="{FE9E5323-63C2-4F6E-A9F5-E203890122FF}">
      <dgm:prSet/>
      <dgm:spPr/>
      <dgm:t>
        <a:bodyPr/>
        <a:lstStyle/>
        <a:p>
          <a:endParaRPr lang="en-US"/>
        </a:p>
      </dgm:t>
    </dgm:pt>
    <dgm:pt modelId="{5FA5B69C-7AAF-4D79-95B7-00B34BBFE935}">
      <dgm:prSet phldrT="[Text]"/>
      <dgm:spPr/>
      <dgm:t>
        <a:bodyPr anchor="ctr"/>
        <a:lstStyle/>
        <a:p>
          <a:r>
            <a:rPr lang="en-US" dirty="0"/>
            <a:t>Final Plans</a:t>
          </a:r>
        </a:p>
      </dgm:t>
    </dgm:pt>
    <dgm:pt modelId="{EB7932B2-77A9-46FF-882F-75D47E574A99}" type="parTrans" cxnId="{BD45B404-8DCF-482F-B84B-B1CD72FEAFDE}">
      <dgm:prSet/>
      <dgm:spPr/>
      <dgm:t>
        <a:bodyPr/>
        <a:lstStyle/>
        <a:p>
          <a:endParaRPr lang="en-US"/>
        </a:p>
      </dgm:t>
    </dgm:pt>
    <dgm:pt modelId="{3DF4B208-1FF9-4F2B-BF7F-5D2CACB91155}" type="sibTrans" cxnId="{BD45B404-8DCF-482F-B84B-B1CD72FEAFDE}">
      <dgm:prSet/>
      <dgm:spPr/>
      <dgm:t>
        <a:bodyPr/>
        <a:lstStyle/>
        <a:p>
          <a:endParaRPr lang="en-US"/>
        </a:p>
      </dgm:t>
    </dgm:pt>
    <dgm:pt modelId="{FD930595-281B-4A07-9DDF-84CADACD0869}">
      <dgm:prSet phldrT="[Text]"/>
      <dgm:spPr/>
      <dgm:t>
        <a:bodyPr anchor="ctr"/>
        <a:lstStyle/>
        <a:p>
          <a:r>
            <a:rPr lang="en-US" dirty="0"/>
            <a:t>Project Implementation</a:t>
          </a:r>
        </a:p>
      </dgm:t>
    </dgm:pt>
    <dgm:pt modelId="{C47F35D7-8F3B-4528-A606-F5A92F987CFF}" type="parTrans" cxnId="{0162FA05-587C-478B-9FF6-163D9CDEBCF0}">
      <dgm:prSet/>
      <dgm:spPr/>
      <dgm:t>
        <a:bodyPr/>
        <a:lstStyle/>
        <a:p>
          <a:endParaRPr lang="en-US"/>
        </a:p>
      </dgm:t>
    </dgm:pt>
    <dgm:pt modelId="{CF6288CF-7F31-4933-8B2F-C3218534D861}" type="sibTrans" cxnId="{0162FA05-587C-478B-9FF6-163D9CDEBCF0}">
      <dgm:prSet/>
      <dgm:spPr/>
      <dgm:t>
        <a:bodyPr/>
        <a:lstStyle/>
        <a:p>
          <a:endParaRPr lang="en-US"/>
        </a:p>
      </dgm:t>
    </dgm:pt>
    <dgm:pt modelId="{7BA0BC98-80A9-42E2-9267-FA6ABE63C365}">
      <dgm:prSet phldrT="[Text]"/>
      <dgm:spPr/>
      <dgm:t>
        <a:bodyPr anchor="ctr"/>
        <a:lstStyle/>
        <a:p>
          <a:r>
            <a:rPr lang="en-US" dirty="0"/>
            <a:t>Speed Study</a:t>
          </a:r>
        </a:p>
      </dgm:t>
    </dgm:pt>
    <dgm:pt modelId="{078AF83B-C7D7-4B2E-94F1-C55058C1A57C}" type="parTrans" cxnId="{6B3DF368-98A4-4A4D-9296-984DE458704B}">
      <dgm:prSet/>
      <dgm:spPr/>
      <dgm:t>
        <a:bodyPr/>
        <a:lstStyle/>
        <a:p>
          <a:endParaRPr lang="en-US"/>
        </a:p>
      </dgm:t>
    </dgm:pt>
    <dgm:pt modelId="{043B7DCB-FEB8-47AA-9FA8-4183745F3CE5}" type="sibTrans" cxnId="{6B3DF368-98A4-4A4D-9296-984DE458704B}">
      <dgm:prSet/>
      <dgm:spPr/>
      <dgm:t>
        <a:bodyPr/>
        <a:lstStyle/>
        <a:p>
          <a:endParaRPr lang="en-US"/>
        </a:p>
      </dgm:t>
    </dgm:pt>
    <dgm:pt modelId="{D4A71251-C165-4B35-978C-E22C7EACE3C5}">
      <dgm:prSet phldrT="[Text]"/>
      <dgm:spPr/>
      <dgm:t>
        <a:bodyPr anchor="ctr"/>
        <a:lstStyle/>
        <a:p>
          <a:r>
            <a:rPr lang="en-US" dirty="0"/>
            <a:t>Determine Eligibility  and Priority for Traffic Calming</a:t>
          </a:r>
        </a:p>
      </dgm:t>
    </dgm:pt>
    <dgm:pt modelId="{954A35E2-77A0-404F-B597-53E48A7C5B7F}" type="parTrans" cxnId="{69133836-7C6B-4870-A936-A19185C1F98C}">
      <dgm:prSet/>
      <dgm:spPr/>
      <dgm:t>
        <a:bodyPr/>
        <a:lstStyle/>
        <a:p>
          <a:endParaRPr lang="en-US"/>
        </a:p>
      </dgm:t>
    </dgm:pt>
    <dgm:pt modelId="{792041D7-9166-47AF-BE6D-3CB73BEBBDEB}" type="sibTrans" cxnId="{69133836-7C6B-4870-A936-A19185C1F98C}">
      <dgm:prSet/>
      <dgm:spPr/>
      <dgm:t>
        <a:bodyPr/>
        <a:lstStyle/>
        <a:p>
          <a:endParaRPr lang="en-US"/>
        </a:p>
      </dgm:t>
    </dgm:pt>
    <dgm:pt modelId="{8AD3572B-C8F9-4893-A735-BDA2DF3B50E5}">
      <dgm:prSet phldrT="[Text]"/>
      <dgm:spPr/>
      <dgm:t>
        <a:bodyPr anchor="ctr"/>
        <a:lstStyle/>
        <a:p>
          <a:r>
            <a:rPr lang="en-US" dirty="0"/>
            <a:t>Requestors meet with County Staff</a:t>
          </a:r>
        </a:p>
      </dgm:t>
    </dgm:pt>
    <dgm:pt modelId="{6F1E06F3-7D27-4ADF-87E1-81197AEFEF6E}" type="parTrans" cxnId="{F163469E-03D3-42C6-A520-F07667D7E105}">
      <dgm:prSet/>
      <dgm:spPr/>
      <dgm:t>
        <a:bodyPr/>
        <a:lstStyle/>
        <a:p>
          <a:endParaRPr lang="en-US"/>
        </a:p>
      </dgm:t>
    </dgm:pt>
    <dgm:pt modelId="{569678A1-A78E-4B37-815E-032463F899C2}" type="sibTrans" cxnId="{F163469E-03D3-42C6-A520-F07667D7E105}">
      <dgm:prSet/>
      <dgm:spPr/>
      <dgm:t>
        <a:bodyPr/>
        <a:lstStyle/>
        <a:p>
          <a:endParaRPr lang="en-US"/>
        </a:p>
      </dgm:t>
    </dgm:pt>
    <dgm:pt modelId="{C596F134-81C3-4DA6-9F63-8F989F7B1D69}">
      <dgm:prSet phldrT="[Text]"/>
      <dgm:spPr/>
      <dgm:t>
        <a:bodyPr anchor="ctr"/>
        <a:lstStyle/>
        <a:p>
          <a:r>
            <a:rPr lang="en-US" dirty="0"/>
            <a:t>Staff Draft Conceptual Plan</a:t>
          </a:r>
        </a:p>
      </dgm:t>
    </dgm:pt>
    <dgm:pt modelId="{06E5DA6C-C66F-4D44-AE69-1B86E3095E60}" type="parTrans" cxnId="{FCE139B0-F5BF-4D27-82FF-861219EE5E28}">
      <dgm:prSet/>
      <dgm:spPr/>
      <dgm:t>
        <a:bodyPr/>
        <a:lstStyle/>
        <a:p>
          <a:endParaRPr lang="en-US"/>
        </a:p>
      </dgm:t>
    </dgm:pt>
    <dgm:pt modelId="{E033FA9D-D99A-41A4-9C6E-1A170712D466}" type="sibTrans" cxnId="{FCE139B0-F5BF-4D27-82FF-861219EE5E28}">
      <dgm:prSet/>
      <dgm:spPr/>
      <dgm:t>
        <a:bodyPr/>
        <a:lstStyle/>
        <a:p>
          <a:endParaRPr lang="en-US"/>
        </a:p>
      </dgm:t>
    </dgm:pt>
    <dgm:pt modelId="{E216C55C-5A94-431D-97DB-DA3AD2AF05E5}">
      <dgm:prSet phldrT="[Text]"/>
      <dgm:spPr/>
      <dgm:t>
        <a:bodyPr anchor="ctr"/>
        <a:lstStyle/>
        <a:p>
          <a:r>
            <a:rPr lang="en-US" dirty="0"/>
            <a:t>Requestors must gather feedback/hold meeting</a:t>
          </a:r>
        </a:p>
      </dgm:t>
    </dgm:pt>
    <dgm:pt modelId="{4BCBCC54-1A4E-4E11-94B0-96296D95C2FF}" type="parTrans" cxnId="{3AFC5505-0C58-46E8-876A-72B16D872C20}">
      <dgm:prSet/>
      <dgm:spPr/>
      <dgm:t>
        <a:bodyPr/>
        <a:lstStyle/>
        <a:p>
          <a:endParaRPr lang="en-US"/>
        </a:p>
      </dgm:t>
    </dgm:pt>
    <dgm:pt modelId="{5FBE9E28-E785-455B-979F-A83742FB2584}" type="sibTrans" cxnId="{3AFC5505-0C58-46E8-876A-72B16D872C20}">
      <dgm:prSet/>
      <dgm:spPr/>
      <dgm:t>
        <a:bodyPr/>
        <a:lstStyle/>
        <a:p>
          <a:endParaRPr lang="en-US"/>
        </a:p>
      </dgm:t>
    </dgm:pt>
    <dgm:pt modelId="{E47E067C-A5C6-4C2A-B225-BA4073FCA0E6}">
      <dgm:prSet phldrT="[Text]"/>
      <dgm:spPr/>
      <dgm:t>
        <a:bodyPr anchor="ctr"/>
        <a:lstStyle/>
        <a:p>
          <a:r>
            <a:rPr lang="en-US" dirty="0"/>
            <a:t>County Staff Draft Final Plans &amp; Cost Estimate</a:t>
          </a:r>
        </a:p>
      </dgm:t>
    </dgm:pt>
    <dgm:pt modelId="{3010D85A-1403-4019-B82E-56DE232EB46A}" type="parTrans" cxnId="{56C9D918-1576-419F-A796-07A3F03A0CE7}">
      <dgm:prSet/>
      <dgm:spPr/>
      <dgm:t>
        <a:bodyPr/>
        <a:lstStyle/>
        <a:p>
          <a:endParaRPr lang="en-US"/>
        </a:p>
      </dgm:t>
    </dgm:pt>
    <dgm:pt modelId="{6AC5948A-5B63-4C13-AD7F-0D49579BCE8A}" type="sibTrans" cxnId="{56C9D918-1576-419F-A796-07A3F03A0CE7}">
      <dgm:prSet/>
      <dgm:spPr/>
      <dgm:t>
        <a:bodyPr/>
        <a:lstStyle/>
        <a:p>
          <a:endParaRPr lang="en-US"/>
        </a:p>
      </dgm:t>
    </dgm:pt>
    <dgm:pt modelId="{8A819403-A7AA-4438-B9B5-889B7AF864A9}">
      <dgm:prSet phldrT="[Text]"/>
      <dgm:spPr/>
      <dgm:t>
        <a:bodyPr anchor="ctr"/>
        <a:lstStyle/>
        <a:p>
          <a:r>
            <a:rPr lang="en-US" dirty="0"/>
            <a:t>Requestor and County Distribute Plans and host public meeting</a:t>
          </a:r>
        </a:p>
      </dgm:t>
    </dgm:pt>
    <dgm:pt modelId="{66BC091F-38A9-4BEB-B393-51929440EF0B}" type="parTrans" cxnId="{7D53A11E-3E13-4889-901A-505CAF5095AB}">
      <dgm:prSet/>
      <dgm:spPr/>
      <dgm:t>
        <a:bodyPr/>
        <a:lstStyle/>
        <a:p>
          <a:endParaRPr lang="en-US"/>
        </a:p>
      </dgm:t>
    </dgm:pt>
    <dgm:pt modelId="{C9E72FA0-A4F9-4461-A178-001B517307CD}" type="sibTrans" cxnId="{7D53A11E-3E13-4889-901A-505CAF5095AB}">
      <dgm:prSet/>
      <dgm:spPr/>
      <dgm:t>
        <a:bodyPr/>
        <a:lstStyle/>
        <a:p>
          <a:endParaRPr lang="en-US"/>
        </a:p>
      </dgm:t>
    </dgm:pt>
    <dgm:pt modelId="{6A9909EE-8030-4A1E-9B85-3D6253293651}">
      <dgm:prSet phldrT="[Text]"/>
      <dgm:spPr/>
      <dgm:t>
        <a:bodyPr anchor="ctr"/>
        <a:lstStyle/>
        <a:p>
          <a:r>
            <a:rPr lang="en-US" dirty="0"/>
            <a:t>Community Votes to approve project</a:t>
          </a:r>
        </a:p>
      </dgm:t>
    </dgm:pt>
    <dgm:pt modelId="{63D8035B-4773-48AE-9369-0015D3C0B482}" type="parTrans" cxnId="{30F4C5EC-5780-4719-8082-17E6406FB03E}">
      <dgm:prSet/>
      <dgm:spPr/>
      <dgm:t>
        <a:bodyPr/>
        <a:lstStyle/>
        <a:p>
          <a:endParaRPr lang="en-US"/>
        </a:p>
      </dgm:t>
    </dgm:pt>
    <dgm:pt modelId="{DE48B4E0-343D-4AFF-AE02-896325DC9F71}" type="sibTrans" cxnId="{30F4C5EC-5780-4719-8082-17E6406FB03E}">
      <dgm:prSet/>
      <dgm:spPr/>
      <dgm:t>
        <a:bodyPr/>
        <a:lstStyle/>
        <a:p>
          <a:endParaRPr lang="en-US"/>
        </a:p>
      </dgm:t>
    </dgm:pt>
    <dgm:pt modelId="{74AB155C-164F-4AF9-9517-7309A94E6BB0}">
      <dgm:prSet phldrT="[Text]"/>
      <dgm:spPr/>
      <dgm:t>
        <a:bodyPr anchor="ctr"/>
        <a:lstStyle/>
        <a:p>
          <a:r>
            <a:rPr lang="en-US" dirty="0"/>
            <a:t>Project Funding</a:t>
          </a:r>
        </a:p>
      </dgm:t>
    </dgm:pt>
    <dgm:pt modelId="{E7CC6391-F083-4688-92D8-C2BD8707EB27}" type="parTrans" cxnId="{76B760F8-5E5F-40C7-A40D-5297A0BB9CAB}">
      <dgm:prSet/>
      <dgm:spPr/>
      <dgm:t>
        <a:bodyPr/>
        <a:lstStyle/>
        <a:p>
          <a:endParaRPr lang="en-US"/>
        </a:p>
      </dgm:t>
    </dgm:pt>
    <dgm:pt modelId="{9E8E7581-B118-4298-9C9B-60AE7401608F}" type="sibTrans" cxnId="{76B760F8-5E5F-40C7-A40D-5297A0BB9CAB}">
      <dgm:prSet/>
      <dgm:spPr/>
      <dgm:t>
        <a:bodyPr/>
        <a:lstStyle/>
        <a:p>
          <a:endParaRPr lang="en-US"/>
        </a:p>
      </dgm:t>
    </dgm:pt>
    <dgm:pt modelId="{327E217E-9964-4834-8889-17EDCE8F5BC9}">
      <dgm:prSet phldrT="[Text]"/>
      <dgm:spPr/>
      <dgm:t>
        <a:bodyPr anchor="ctr"/>
        <a:lstStyle/>
        <a:p>
          <a:r>
            <a:rPr lang="en-US" dirty="0"/>
            <a:t>Post Implementation Evaluation </a:t>
          </a:r>
        </a:p>
      </dgm:t>
    </dgm:pt>
    <dgm:pt modelId="{8CFA7B1E-3458-4573-8443-D2182F330A29}" type="parTrans" cxnId="{84BD04DD-9A61-4005-B885-38AB88DFA16D}">
      <dgm:prSet/>
      <dgm:spPr/>
      <dgm:t>
        <a:bodyPr/>
        <a:lstStyle/>
        <a:p>
          <a:endParaRPr lang="en-US"/>
        </a:p>
      </dgm:t>
    </dgm:pt>
    <dgm:pt modelId="{7A3D9858-FB4C-462E-A31E-CC4D1EFB68EB}" type="sibTrans" cxnId="{84BD04DD-9A61-4005-B885-38AB88DFA16D}">
      <dgm:prSet/>
      <dgm:spPr/>
      <dgm:t>
        <a:bodyPr/>
        <a:lstStyle/>
        <a:p>
          <a:endParaRPr lang="en-US"/>
        </a:p>
      </dgm:t>
    </dgm:pt>
    <dgm:pt modelId="{3ECD940F-F04B-4B9C-943C-FFC7C6E1590D}">
      <dgm:prSet phldrT="[Text]"/>
      <dgm:spPr/>
      <dgm:t>
        <a:bodyPr anchor="ctr"/>
        <a:lstStyle/>
        <a:p>
          <a:r>
            <a:rPr lang="en-US" dirty="0"/>
            <a:t>Construction</a:t>
          </a:r>
        </a:p>
      </dgm:t>
    </dgm:pt>
    <dgm:pt modelId="{F5031332-1758-4F62-AD14-5BB607BBDB3B}" type="parTrans" cxnId="{748E5093-4E65-463C-AAA9-618E6466A09F}">
      <dgm:prSet/>
      <dgm:spPr/>
      <dgm:t>
        <a:bodyPr/>
        <a:lstStyle/>
        <a:p>
          <a:endParaRPr lang="en-US"/>
        </a:p>
      </dgm:t>
    </dgm:pt>
    <dgm:pt modelId="{C8EC4017-8970-4F2F-BFCC-D695F5246048}" type="sibTrans" cxnId="{748E5093-4E65-463C-AAA9-618E6466A09F}">
      <dgm:prSet/>
      <dgm:spPr/>
      <dgm:t>
        <a:bodyPr/>
        <a:lstStyle/>
        <a:p>
          <a:endParaRPr lang="en-US"/>
        </a:p>
      </dgm:t>
    </dgm:pt>
    <dgm:pt modelId="{07F2B9BF-2E85-4A4E-9FA7-F954915B4013}" type="pres">
      <dgm:prSet presAssocID="{D0E6C468-EB2A-4DFC-ADC3-5A06BF2C8368}" presName="Name0" presStyleCnt="0">
        <dgm:presLayoutVars>
          <dgm:dir/>
          <dgm:resizeHandles val="exact"/>
        </dgm:presLayoutVars>
      </dgm:prSet>
      <dgm:spPr/>
    </dgm:pt>
    <dgm:pt modelId="{1E2A9828-F11C-4706-85DC-770E72606946}" type="pres">
      <dgm:prSet presAssocID="{7FB77F83-E56B-4658-A70C-0CF7EB5D6B1A}" presName="node" presStyleLbl="node1" presStyleIdx="0" presStyleCnt="5">
        <dgm:presLayoutVars>
          <dgm:bulletEnabled val="1"/>
        </dgm:presLayoutVars>
      </dgm:prSet>
      <dgm:spPr/>
    </dgm:pt>
    <dgm:pt modelId="{E3A51078-B6B6-43B0-978F-0ECA7A052152}" type="pres">
      <dgm:prSet presAssocID="{5ED9D372-6CE2-47CF-9463-EFCD9FFDE58C}" presName="sibTrans" presStyleCnt="0"/>
      <dgm:spPr/>
    </dgm:pt>
    <dgm:pt modelId="{90234956-6AB5-464A-AED4-D5B1B6B35C94}" type="pres">
      <dgm:prSet presAssocID="{F1EE1241-CA9D-4A13-B6B2-0F7826537363}" presName="node" presStyleLbl="node1" presStyleIdx="1" presStyleCnt="5">
        <dgm:presLayoutVars>
          <dgm:bulletEnabled val="1"/>
        </dgm:presLayoutVars>
      </dgm:prSet>
      <dgm:spPr/>
    </dgm:pt>
    <dgm:pt modelId="{C6010026-ADA6-47D9-810C-6FE6C8DC50E9}" type="pres">
      <dgm:prSet presAssocID="{38E4EA0E-BAC4-4038-ADB5-2A106647DB86}" presName="sibTrans" presStyleCnt="0"/>
      <dgm:spPr/>
    </dgm:pt>
    <dgm:pt modelId="{BB64F738-9D91-462E-8659-2CC06F6CB43B}" type="pres">
      <dgm:prSet presAssocID="{BC2AAE35-452D-42FD-BC34-38DB8D8C31E0}" presName="node" presStyleLbl="node1" presStyleIdx="2" presStyleCnt="5">
        <dgm:presLayoutVars>
          <dgm:bulletEnabled val="1"/>
        </dgm:presLayoutVars>
      </dgm:prSet>
      <dgm:spPr/>
    </dgm:pt>
    <dgm:pt modelId="{1AA9C753-3013-4EF3-A825-CBD665FD5B7F}" type="pres">
      <dgm:prSet presAssocID="{7DDCA563-471E-4E4C-B6A0-2BCC4FF8F53E}" presName="sibTrans" presStyleCnt="0"/>
      <dgm:spPr/>
    </dgm:pt>
    <dgm:pt modelId="{0A207C4F-CF66-49F8-BB8C-A89EDDC0A59B}" type="pres">
      <dgm:prSet presAssocID="{5FA5B69C-7AAF-4D79-95B7-00B34BBFE935}" presName="node" presStyleLbl="node1" presStyleIdx="3" presStyleCnt="5">
        <dgm:presLayoutVars>
          <dgm:bulletEnabled val="1"/>
        </dgm:presLayoutVars>
      </dgm:prSet>
      <dgm:spPr/>
    </dgm:pt>
    <dgm:pt modelId="{610A2531-0936-490E-A292-14DD2918AA56}" type="pres">
      <dgm:prSet presAssocID="{3DF4B208-1FF9-4F2B-BF7F-5D2CACB91155}" presName="sibTrans" presStyleCnt="0"/>
      <dgm:spPr/>
    </dgm:pt>
    <dgm:pt modelId="{9C8E23A0-0164-4D48-974E-103BCB6C1B9D}" type="pres">
      <dgm:prSet presAssocID="{FD930595-281B-4A07-9DDF-84CADACD0869}" presName="node" presStyleLbl="node1" presStyleIdx="4" presStyleCnt="5">
        <dgm:presLayoutVars>
          <dgm:bulletEnabled val="1"/>
        </dgm:presLayoutVars>
      </dgm:prSet>
      <dgm:spPr/>
    </dgm:pt>
  </dgm:ptLst>
  <dgm:cxnLst>
    <dgm:cxn modelId="{BD45B404-8DCF-482F-B84B-B1CD72FEAFDE}" srcId="{D0E6C468-EB2A-4DFC-ADC3-5A06BF2C8368}" destId="{5FA5B69C-7AAF-4D79-95B7-00B34BBFE935}" srcOrd="3" destOrd="0" parTransId="{EB7932B2-77A9-46FF-882F-75D47E574A99}" sibTransId="{3DF4B208-1FF9-4F2B-BF7F-5D2CACB91155}"/>
    <dgm:cxn modelId="{3AFC5505-0C58-46E8-876A-72B16D872C20}" srcId="{BC2AAE35-452D-42FD-BC34-38DB8D8C31E0}" destId="{E216C55C-5A94-431D-97DB-DA3AD2AF05E5}" srcOrd="0" destOrd="0" parTransId="{4BCBCC54-1A4E-4E11-94B0-96296D95C2FF}" sibTransId="{5FBE9E28-E785-455B-979F-A83742FB2584}"/>
    <dgm:cxn modelId="{0162FA05-587C-478B-9FF6-163D9CDEBCF0}" srcId="{D0E6C468-EB2A-4DFC-ADC3-5A06BF2C8368}" destId="{FD930595-281B-4A07-9DDF-84CADACD0869}" srcOrd="4" destOrd="0" parTransId="{C47F35D7-8F3B-4528-A606-F5A92F987CFF}" sibTransId="{CF6288CF-7F31-4933-8B2F-C3218534D861}"/>
    <dgm:cxn modelId="{56C9D918-1576-419F-A796-07A3F03A0CE7}" srcId="{BC2AAE35-452D-42FD-BC34-38DB8D8C31E0}" destId="{E47E067C-A5C6-4C2A-B225-BA4073FCA0E6}" srcOrd="1" destOrd="0" parTransId="{3010D85A-1403-4019-B82E-56DE232EB46A}" sibTransId="{6AC5948A-5B63-4C13-AD7F-0D49579BCE8A}"/>
    <dgm:cxn modelId="{A3501B19-C757-410C-946A-91359635AE87}" type="presOf" srcId="{8A819403-A7AA-4438-B9B5-889B7AF864A9}" destId="{0A207C4F-CF66-49F8-BB8C-A89EDDC0A59B}" srcOrd="0" destOrd="1" presId="urn:microsoft.com/office/officeart/2005/8/layout/hList6"/>
    <dgm:cxn modelId="{8B816B1D-7DA0-493C-884F-56BA37E216FE}" type="presOf" srcId="{D4A71251-C165-4B35-978C-E22C7EACE3C5}" destId="{1E2A9828-F11C-4706-85DC-770E72606946}" srcOrd="0" destOrd="2" presId="urn:microsoft.com/office/officeart/2005/8/layout/hList6"/>
    <dgm:cxn modelId="{7D53A11E-3E13-4889-901A-505CAF5095AB}" srcId="{5FA5B69C-7AAF-4D79-95B7-00B34BBFE935}" destId="{8A819403-A7AA-4438-B9B5-889B7AF864A9}" srcOrd="0" destOrd="0" parTransId="{66BC091F-38A9-4BEB-B393-51929440EF0B}" sibTransId="{C9E72FA0-A4F9-4461-A178-001B517307CD}"/>
    <dgm:cxn modelId="{FE9E5323-63C2-4F6E-A9F5-E203890122FF}" srcId="{D0E6C468-EB2A-4DFC-ADC3-5A06BF2C8368}" destId="{BC2AAE35-452D-42FD-BC34-38DB8D8C31E0}" srcOrd="2" destOrd="0" parTransId="{81B717D0-79BD-4EC3-BECF-7821DCD4A8EA}" sibTransId="{7DDCA563-471E-4E4C-B6A0-2BCC4FF8F53E}"/>
    <dgm:cxn modelId="{0DE70624-E0AE-446F-82FA-51D2D95E090C}" type="presOf" srcId="{7BA0BC98-80A9-42E2-9267-FA6ABE63C365}" destId="{1E2A9828-F11C-4706-85DC-770E72606946}" srcOrd="0" destOrd="1" presId="urn:microsoft.com/office/officeart/2005/8/layout/hList6"/>
    <dgm:cxn modelId="{D4F62325-78C0-4BC4-90E7-182D701D4258}" type="presOf" srcId="{F1EE1241-CA9D-4A13-B6B2-0F7826537363}" destId="{90234956-6AB5-464A-AED4-D5B1B6B35C94}" srcOrd="0" destOrd="0" presId="urn:microsoft.com/office/officeart/2005/8/layout/hList6"/>
    <dgm:cxn modelId="{EE318D31-8C3E-47DB-A907-9910D826E632}" type="presOf" srcId="{8AD3572B-C8F9-4893-A735-BDA2DF3B50E5}" destId="{90234956-6AB5-464A-AED4-D5B1B6B35C94}" srcOrd="0" destOrd="1" presId="urn:microsoft.com/office/officeart/2005/8/layout/hList6"/>
    <dgm:cxn modelId="{8454F531-77EB-4E19-B42B-15842B2C03B0}" srcId="{D0E6C468-EB2A-4DFC-ADC3-5A06BF2C8368}" destId="{7FB77F83-E56B-4658-A70C-0CF7EB5D6B1A}" srcOrd="0" destOrd="0" parTransId="{2C235968-3A8E-471B-AEA6-B1041CB4F749}" sibTransId="{5ED9D372-6CE2-47CF-9463-EFCD9FFDE58C}"/>
    <dgm:cxn modelId="{69133836-7C6B-4870-A936-A19185C1F98C}" srcId="{7FB77F83-E56B-4658-A70C-0CF7EB5D6B1A}" destId="{D4A71251-C165-4B35-978C-E22C7EACE3C5}" srcOrd="1" destOrd="0" parTransId="{954A35E2-77A0-404F-B597-53E48A7C5B7F}" sibTransId="{792041D7-9166-47AF-BE6D-3CB73BEBBDEB}"/>
    <dgm:cxn modelId="{971C7E5E-05FC-4F71-A803-8F0BED800FC5}" type="presOf" srcId="{327E217E-9964-4834-8889-17EDCE8F5BC9}" destId="{9C8E23A0-0164-4D48-974E-103BCB6C1B9D}" srcOrd="0" destOrd="3" presId="urn:microsoft.com/office/officeart/2005/8/layout/hList6"/>
    <dgm:cxn modelId="{0181B965-715B-4F47-AFED-594F692375D8}" type="presOf" srcId="{BC2AAE35-452D-42FD-BC34-38DB8D8C31E0}" destId="{BB64F738-9D91-462E-8659-2CC06F6CB43B}" srcOrd="0" destOrd="0" presId="urn:microsoft.com/office/officeart/2005/8/layout/hList6"/>
    <dgm:cxn modelId="{9BBA4F67-4E6D-4779-AFCB-736C2B18B285}" type="presOf" srcId="{D0E6C468-EB2A-4DFC-ADC3-5A06BF2C8368}" destId="{07F2B9BF-2E85-4A4E-9FA7-F954915B4013}" srcOrd="0" destOrd="0" presId="urn:microsoft.com/office/officeart/2005/8/layout/hList6"/>
    <dgm:cxn modelId="{6B3DF368-98A4-4A4D-9296-984DE458704B}" srcId="{7FB77F83-E56B-4658-A70C-0CF7EB5D6B1A}" destId="{7BA0BC98-80A9-42E2-9267-FA6ABE63C365}" srcOrd="0" destOrd="0" parTransId="{078AF83B-C7D7-4B2E-94F1-C55058C1A57C}" sibTransId="{043B7DCB-FEB8-47AA-9FA8-4183745F3CE5}"/>
    <dgm:cxn modelId="{5FBDB972-F3F6-4114-9C22-0081B15207BF}" type="presOf" srcId="{E47E067C-A5C6-4C2A-B225-BA4073FCA0E6}" destId="{BB64F738-9D91-462E-8659-2CC06F6CB43B}" srcOrd="0" destOrd="2" presId="urn:microsoft.com/office/officeart/2005/8/layout/hList6"/>
    <dgm:cxn modelId="{12D5FC56-83D1-4A5C-BC5D-4E7E5F11ED86}" type="presOf" srcId="{5FA5B69C-7AAF-4D79-95B7-00B34BBFE935}" destId="{0A207C4F-CF66-49F8-BB8C-A89EDDC0A59B}" srcOrd="0" destOrd="0" presId="urn:microsoft.com/office/officeart/2005/8/layout/hList6"/>
    <dgm:cxn modelId="{0C412580-E6D4-426D-88D5-3D7F37F69364}" srcId="{D0E6C468-EB2A-4DFC-ADC3-5A06BF2C8368}" destId="{F1EE1241-CA9D-4A13-B6B2-0F7826537363}" srcOrd="1" destOrd="0" parTransId="{5F9ABCF5-30C7-457E-86A4-26A68CAAB5E6}" sibTransId="{38E4EA0E-BAC4-4038-ADB5-2A106647DB86}"/>
    <dgm:cxn modelId="{02628A92-44A7-4743-8B05-8894A4A9B1C2}" type="presOf" srcId="{7FB77F83-E56B-4658-A70C-0CF7EB5D6B1A}" destId="{1E2A9828-F11C-4706-85DC-770E72606946}" srcOrd="0" destOrd="0" presId="urn:microsoft.com/office/officeart/2005/8/layout/hList6"/>
    <dgm:cxn modelId="{748E5093-4E65-463C-AAA9-618E6466A09F}" srcId="{FD930595-281B-4A07-9DDF-84CADACD0869}" destId="{3ECD940F-F04B-4B9C-943C-FFC7C6E1590D}" srcOrd="1" destOrd="0" parTransId="{F5031332-1758-4F62-AD14-5BB607BBDB3B}" sibTransId="{C8EC4017-8970-4F2F-BFCC-D695F5246048}"/>
    <dgm:cxn modelId="{99D91D98-C581-41BF-9F6B-B2E85B08EFE8}" type="presOf" srcId="{6A9909EE-8030-4A1E-9B85-3D6253293651}" destId="{0A207C4F-CF66-49F8-BB8C-A89EDDC0A59B}" srcOrd="0" destOrd="2" presId="urn:microsoft.com/office/officeart/2005/8/layout/hList6"/>
    <dgm:cxn modelId="{F163469E-03D3-42C6-A520-F07667D7E105}" srcId="{F1EE1241-CA9D-4A13-B6B2-0F7826537363}" destId="{8AD3572B-C8F9-4893-A735-BDA2DF3B50E5}" srcOrd="0" destOrd="0" parTransId="{6F1E06F3-7D27-4ADF-87E1-81197AEFEF6E}" sibTransId="{569678A1-A78E-4B37-815E-032463F899C2}"/>
    <dgm:cxn modelId="{69745BA1-268E-4A41-99E5-A449D7739947}" type="presOf" srcId="{FD930595-281B-4A07-9DDF-84CADACD0869}" destId="{9C8E23A0-0164-4D48-974E-103BCB6C1B9D}" srcOrd="0" destOrd="0" presId="urn:microsoft.com/office/officeart/2005/8/layout/hList6"/>
    <dgm:cxn modelId="{FCE139B0-F5BF-4D27-82FF-861219EE5E28}" srcId="{F1EE1241-CA9D-4A13-B6B2-0F7826537363}" destId="{C596F134-81C3-4DA6-9F63-8F989F7B1D69}" srcOrd="1" destOrd="0" parTransId="{06E5DA6C-C66F-4D44-AE69-1B86E3095E60}" sibTransId="{E033FA9D-D99A-41A4-9C6E-1A170712D466}"/>
    <dgm:cxn modelId="{91E989C5-6158-49F5-928B-81A11ABFD953}" type="presOf" srcId="{3ECD940F-F04B-4B9C-943C-FFC7C6E1590D}" destId="{9C8E23A0-0164-4D48-974E-103BCB6C1B9D}" srcOrd="0" destOrd="2" presId="urn:microsoft.com/office/officeart/2005/8/layout/hList6"/>
    <dgm:cxn modelId="{C6327DCC-D00C-4EB8-8B06-B19EE2C2DA0F}" type="presOf" srcId="{E216C55C-5A94-431D-97DB-DA3AD2AF05E5}" destId="{BB64F738-9D91-462E-8659-2CC06F6CB43B}" srcOrd="0" destOrd="1" presId="urn:microsoft.com/office/officeart/2005/8/layout/hList6"/>
    <dgm:cxn modelId="{84BD04DD-9A61-4005-B885-38AB88DFA16D}" srcId="{FD930595-281B-4A07-9DDF-84CADACD0869}" destId="{327E217E-9964-4834-8889-17EDCE8F5BC9}" srcOrd="2" destOrd="0" parTransId="{8CFA7B1E-3458-4573-8443-D2182F330A29}" sibTransId="{7A3D9858-FB4C-462E-A31E-CC4D1EFB68EB}"/>
    <dgm:cxn modelId="{F501F9E4-DB5E-4921-8CF1-960BBD213AF8}" type="presOf" srcId="{C596F134-81C3-4DA6-9F63-8F989F7B1D69}" destId="{90234956-6AB5-464A-AED4-D5B1B6B35C94}" srcOrd="0" destOrd="2" presId="urn:microsoft.com/office/officeart/2005/8/layout/hList6"/>
    <dgm:cxn modelId="{30F4C5EC-5780-4719-8082-17E6406FB03E}" srcId="{5FA5B69C-7AAF-4D79-95B7-00B34BBFE935}" destId="{6A9909EE-8030-4A1E-9B85-3D6253293651}" srcOrd="1" destOrd="0" parTransId="{63D8035B-4773-48AE-9369-0015D3C0B482}" sibTransId="{DE48B4E0-343D-4AFF-AE02-896325DC9F71}"/>
    <dgm:cxn modelId="{76B760F8-5E5F-40C7-A40D-5297A0BB9CAB}" srcId="{FD930595-281B-4A07-9DDF-84CADACD0869}" destId="{74AB155C-164F-4AF9-9517-7309A94E6BB0}" srcOrd="0" destOrd="0" parTransId="{E7CC6391-F083-4688-92D8-C2BD8707EB27}" sibTransId="{9E8E7581-B118-4298-9C9B-60AE7401608F}"/>
    <dgm:cxn modelId="{677698F9-5376-4B09-96B0-13035D1C2502}" type="presOf" srcId="{74AB155C-164F-4AF9-9517-7309A94E6BB0}" destId="{9C8E23A0-0164-4D48-974E-103BCB6C1B9D}" srcOrd="0" destOrd="1" presId="urn:microsoft.com/office/officeart/2005/8/layout/hList6"/>
    <dgm:cxn modelId="{822D9256-BB4E-45BB-8BAF-633186DB6356}" type="presParOf" srcId="{07F2B9BF-2E85-4A4E-9FA7-F954915B4013}" destId="{1E2A9828-F11C-4706-85DC-770E72606946}" srcOrd="0" destOrd="0" presId="urn:microsoft.com/office/officeart/2005/8/layout/hList6"/>
    <dgm:cxn modelId="{FFB63FF4-D754-47B8-BA46-E07FC91EC295}" type="presParOf" srcId="{07F2B9BF-2E85-4A4E-9FA7-F954915B4013}" destId="{E3A51078-B6B6-43B0-978F-0ECA7A052152}" srcOrd="1" destOrd="0" presId="urn:microsoft.com/office/officeart/2005/8/layout/hList6"/>
    <dgm:cxn modelId="{E73860D9-A5B2-47C2-B9E2-33B8629C6770}" type="presParOf" srcId="{07F2B9BF-2E85-4A4E-9FA7-F954915B4013}" destId="{90234956-6AB5-464A-AED4-D5B1B6B35C94}" srcOrd="2" destOrd="0" presId="urn:microsoft.com/office/officeart/2005/8/layout/hList6"/>
    <dgm:cxn modelId="{2D0AAD5E-C52E-4E91-9EF3-8FCC9D423BA1}" type="presParOf" srcId="{07F2B9BF-2E85-4A4E-9FA7-F954915B4013}" destId="{C6010026-ADA6-47D9-810C-6FE6C8DC50E9}" srcOrd="3" destOrd="0" presId="urn:microsoft.com/office/officeart/2005/8/layout/hList6"/>
    <dgm:cxn modelId="{A8CB4E11-A7F2-4E1E-BDC3-5F12F04E6126}" type="presParOf" srcId="{07F2B9BF-2E85-4A4E-9FA7-F954915B4013}" destId="{BB64F738-9D91-462E-8659-2CC06F6CB43B}" srcOrd="4" destOrd="0" presId="urn:microsoft.com/office/officeart/2005/8/layout/hList6"/>
    <dgm:cxn modelId="{54DAA378-6F5B-479E-9877-B4E72C1F3E61}" type="presParOf" srcId="{07F2B9BF-2E85-4A4E-9FA7-F954915B4013}" destId="{1AA9C753-3013-4EF3-A825-CBD665FD5B7F}" srcOrd="5" destOrd="0" presId="urn:microsoft.com/office/officeart/2005/8/layout/hList6"/>
    <dgm:cxn modelId="{B5AD98FF-6F16-43AA-A30D-371609C520BB}" type="presParOf" srcId="{07F2B9BF-2E85-4A4E-9FA7-F954915B4013}" destId="{0A207C4F-CF66-49F8-BB8C-A89EDDC0A59B}" srcOrd="6" destOrd="0" presId="urn:microsoft.com/office/officeart/2005/8/layout/hList6"/>
    <dgm:cxn modelId="{1985E0E9-7663-4378-8D00-95584D1979E3}" type="presParOf" srcId="{07F2B9BF-2E85-4A4E-9FA7-F954915B4013}" destId="{610A2531-0936-490E-A292-14DD2918AA56}" srcOrd="7" destOrd="0" presId="urn:microsoft.com/office/officeart/2005/8/layout/hList6"/>
    <dgm:cxn modelId="{8CCB6FBF-45CB-4A83-958D-E5E956F7BE6B}" type="presParOf" srcId="{07F2B9BF-2E85-4A4E-9FA7-F954915B4013}" destId="{9C8E23A0-0164-4D48-974E-103BCB6C1B9D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EF8FDF-0903-48D6-AB1B-8CD3C9443A7F}">
      <dsp:nvSpPr>
        <dsp:cNvPr id="0" name=""/>
        <dsp:cNvSpPr/>
      </dsp:nvSpPr>
      <dsp:spPr>
        <a:xfrm>
          <a:off x="4975939" y="105149"/>
          <a:ext cx="1672665" cy="1672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Identify Speeding Issues</a:t>
          </a:r>
        </a:p>
      </dsp:txBody>
      <dsp:txXfrm>
        <a:off x="4975939" y="105149"/>
        <a:ext cx="1672665" cy="1672665"/>
      </dsp:txXfrm>
    </dsp:sp>
    <dsp:sp modelId="{DBE5FA09-5C8F-4FF3-872D-D99CC9773774}">
      <dsp:nvSpPr>
        <dsp:cNvPr id="0" name=""/>
        <dsp:cNvSpPr/>
      </dsp:nvSpPr>
      <dsp:spPr>
        <a:xfrm>
          <a:off x="2029643" y="-239"/>
          <a:ext cx="4724350" cy="4724350"/>
        </a:xfrm>
        <a:prstGeom prst="circularArrow">
          <a:avLst>
            <a:gd name="adj1" fmla="val 6904"/>
            <a:gd name="adj2" fmla="val 465507"/>
            <a:gd name="adj3" fmla="val 548763"/>
            <a:gd name="adj4" fmla="val 20585730"/>
            <a:gd name="adj5" fmla="val 80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57F7C0-7D79-4DF9-93F3-3D7B5DA8A36C}">
      <dsp:nvSpPr>
        <dsp:cNvPr id="0" name=""/>
        <dsp:cNvSpPr/>
      </dsp:nvSpPr>
      <dsp:spPr>
        <a:xfrm>
          <a:off x="4975939" y="2946056"/>
          <a:ext cx="1672665" cy="1672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Identify  Countermeasures</a:t>
          </a:r>
        </a:p>
      </dsp:txBody>
      <dsp:txXfrm>
        <a:off x="4975939" y="2946056"/>
        <a:ext cx="1672665" cy="1672665"/>
      </dsp:txXfrm>
    </dsp:sp>
    <dsp:sp modelId="{A0916164-8660-411A-9BDD-CA0DA1228984}">
      <dsp:nvSpPr>
        <dsp:cNvPr id="0" name=""/>
        <dsp:cNvSpPr/>
      </dsp:nvSpPr>
      <dsp:spPr>
        <a:xfrm>
          <a:off x="2029643" y="-239"/>
          <a:ext cx="4724350" cy="4724350"/>
        </a:xfrm>
        <a:prstGeom prst="circularArrow">
          <a:avLst>
            <a:gd name="adj1" fmla="val 6904"/>
            <a:gd name="adj2" fmla="val 465507"/>
            <a:gd name="adj3" fmla="val 5948763"/>
            <a:gd name="adj4" fmla="val 4385730"/>
            <a:gd name="adj5" fmla="val 80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57703F-9D8E-4A04-ACEE-A6564B07A73C}">
      <dsp:nvSpPr>
        <dsp:cNvPr id="0" name=""/>
        <dsp:cNvSpPr/>
      </dsp:nvSpPr>
      <dsp:spPr>
        <a:xfrm>
          <a:off x="2135032" y="2946056"/>
          <a:ext cx="1672665" cy="1672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Implement Countermeasures</a:t>
          </a:r>
        </a:p>
      </dsp:txBody>
      <dsp:txXfrm>
        <a:off x="2135032" y="2946056"/>
        <a:ext cx="1672665" cy="1672665"/>
      </dsp:txXfrm>
    </dsp:sp>
    <dsp:sp modelId="{18A1BC7F-E86C-41EC-B690-09BD644EEF50}">
      <dsp:nvSpPr>
        <dsp:cNvPr id="0" name=""/>
        <dsp:cNvSpPr/>
      </dsp:nvSpPr>
      <dsp:spPr>
        <a:xfrm>
          <a:off x="2029643" y="-239"/>
          <a:ext cx="4724350" cy="4724350"/>
        </a:xfrm>
        <a:prstGeom prst="circularArrow">
          <a:avLst>
            <a:gd name="adj1" fmla="val 6904"/>
            <a:gd name="adj2" fmla="val 465507"/>
            <a:gd name="adj3" fmla="val 11348763"/>
            <a:gd name="adj4" fmla="val 9785730"/>
            <a:gd name="adj5" fmla="val 80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F81C81-A43E-497E-9FD2-563075C8C6E3}">
      <dsp:nvSpPr>
        <dsp:cNvPr id="0" name=""/>
        <dsp:cNvSpPr/>
      </dsp:nvSpPr>
      <dsp:spPr>
        <a:xfrm>
          <a:off x="2135032" y="105149"/>
          <a:ext cx="1672665" cy="1672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Evaluate Projects and Programs</a:t>
          </a:r>
        </a:p>
      </dsp:txBody>
      <dsp:txXfrm>
        <a:off x="2135032" y="105149"/>
        <a:ext cx="1672665" cy="1672665"/>
      </dsp:txXfrm>
    </dsp:sp>
    <dsp:sp modelId="{266BF249-E036-422C-99AE-6C3B007BE18B}">
      <dsp:nvSpPr>
        <dsp:cNvPr id="0" name=""/>
        <dsp:cNvSpPr/>
      </dsp:nvSpPr>
      <dsp:spPr>
        <a:xfrm>
          <a:off x="2029643" y="-239"/>
          <a:ext cx="4724350" cy="4724350"/>
        </a:xfrm>
        <a:prstGeom prst="circularArrow">
          <a:avLst>
            <a:gd name="adj1" fmla="val 6904"/>
            <a:gd name="adj2" fmla="val 465507"/>
            <a:gd name="adj3" fmla="val 16748763"/>
            <a:gd name="adj4" fmla="val 15185730"/>
            <a:gd name="adj5" fmla="val 80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A9828-F11C-4706-85DC-770E72606946}">
      <dsp:nvSpPr>
        <dsp:cNvPr id="0" name=""/>
        <dsp:cNvSpPr/>
      </dsp:nvSpPr>
      <dsp:spPr>
        <a:xfrm rot="16200000">
          <a:off x="-1179048" y="1184696"/>
          <a:ext cx="4351338" cy="198194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56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Citizen Request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Speed Study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Determine Eligibility  and Priority for Traffic Calming</a:t>
          </a:r>
        </a:p>
      </dsp:txBody>
      <dsp:txXfrm rot="5400000">
        <a:off x="5649" y="870267"/>
        <a:ext cx="1981944" cy="2610802"/>
      </dsp:txXfrm>
    </dsp:sp>
    <dsp:sp modelId="{90234956-6AB5-464A-AED4-D5B1B6B35C94}">
      <dsp:nvSpPr>
        <dsp:cNvPr id="0" name=""/>
        <dsp:cNvSpPr/>
      </dsp:nvSpPr>
      <dsp:spPr>
        <a:xfrm rot="16200000">
          <a:off x="951541" y="1184696"/>
          <a:ext cx="4351338" cy="198194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56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Project Planning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Requestors meet with County Staff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Staff Draft Conceptual Plan</a:t>
          </a:r>
        </a:p>
      </dsp:txBody>
      <dsp:txXfrm rot="5400000">
        <a:off x="2136238" y="870267"/>
        <a:ext cx="1981944" cy="2610802"/>
      </dsp:txXfrm>
    </dsp:sp>
    <dsp:sp modelId="{BB64F738-9D91-462E-8659-2CC06F6CB43B}">
      <dsp:nvSpPr>
        <dsp:cNvPr id="0" name=""/>
        <dsp:cNvSpPr/>
      </dsp:nvSpPr>
      <dsp:spPr>
        <a:xfrm rot="16200000">
          <a:off x="3082131" y="1184696"/>
          <a:ext cx="4351338" cy="198194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56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Conceptual Plan Review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Requestors must gather feedback/hold meeting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County Staff Draft Final Plans &amp; Cost Estimate</a:t>
          </a:r>
        </a:p>
      </dsp:txBody>
      <dsp:txXfrm rot="5400000">
        <a:off x="4266828" y="870267"/>
        <a:ext cx="1981944" cy="2610802"/>
      </dsp:txXfrm>
    </dsp:sp>
    <dsp:sp modelId="{0A207C4F-CF66-49F8-BB8C-A89EDDC0A59B}">
      <dsp:nvSpPr>
        <dsp:cNvPr id="0" name=""/>
        <dsp:cNvSpPr/>
      </dsp:nvSpPr>
      <dsp:spPr>
        <a:xfrm rot="16200000">
          <a:off x="5212720" y="1184696"/>
          <a:ext cx="4351338" cy="198194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56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Final Plans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Requestor and County Distribute Plans and host public meeting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Community Votes to approve project</a:t>
          </a:r>
        </a:p>
      </dsp:txBody>
      <dsp:txXfrm rot="5400000">
        <a:off x="6397417" y="870267"/>
        <a:ext cx="1981944" cy="2610802"/>
      </dsp:txXfrm>
    </dsp:sp>
    <dsp:sp modelId="{9C8E23A0-0164-4D48-974E-103BCB6C1B9D}">
      <dsp:nvSpPr>
        <dsp:cNvPr id="0" name=""/>
        <dsp:cNvSpPr/>
      </dsp:nvSpPr>
      <dsp:spPr>
        <a:xfrm rot="16200000">
          <a:off x="7343310" y="1184696"/>
          <a:ext cx="4351338" cy="198194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56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Project Implementation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Project Funding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Post Implementation Evaluation </a:t>
          </a:r>
        </a:p>
      </dsp:txBody>
      <dsp:txXfrm rot="5400000">
        <a:off x="8528007" y="870267"/>
        <a:ext cx="1981944" cy="2610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AFD18-4D83-4057-9CAC-1960A6B25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0A77E7-06CA-4B84-BCBC-58A879CE9E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39303-9D94-46AB-B867-C7A2C0135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6E96-9C9B-4599-A3A8-92C431AAD8FC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AB4BC-0387-464A-B564-0DA7F605F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0AA72-A340-4D72-96D0-EA382B637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0E47-DF64-48BC-8D0D-01819B182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93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5F437-5799-4D30-BD2C-D016DAAE2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EC0B81-6EBE-4F2B-89FA-B915A7E5F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291B8-7D59-4891-836A-96F182A37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6E96-9C9B-4599-A3A8-92C431AAD8FC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B2589-D8B7-4C69-A30A-4B96793D5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088DF-2E7C-4B4C-8016-1259824F3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0E47-DF64-48BC-8D0D-01819B182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34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96251A-5F28-4E22-A45D-28FCE6FE0B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83DF5B-EC65-4396-B36C-97B60D658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1B435-2A9E-4E0B-BA71-AFD704F64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6E96-9C9B-4599-A3A8-92C431AAD8FC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C1168-1D06-4AA2-AF00-04441CC80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E9F2D-1EC8-4758-A1E6-C3FB814E5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0E47-DF64-48BC-8D0D-01819B182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0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B7CB6-080D-4753-BD90-EAF376DCF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8559C-EAFC-4897-86BF-D58E15D24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2B1CF-A1F6-4EAF-BCE5-C4AAC2C76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6E96-9C9B-4599-A3A8-92C431AAD8FC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F8C69-D957-49E2-987D-69BEAE554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5E664-2AB3-4C5B-8618-3FC6A4552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0E47-DF64-48BC-8D0D-01819B182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2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FA2FE-4C2E-44A5-B119-441CF8DAF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BA17B-C689-40AC-AEE1-96A99280D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60BF3-2193-4B48-9452-6EA6E265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6E96-9C9B-4599-A3A8-92C431AAD8FC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E0103-388C-4FCF-AEAE-CF2D2F0DA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5B11-533C-491F-81AA-A7396ABB5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0E47-DF64-48BC-8D0D-01819B182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3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D22C8-A654-4ADC-8AB0-9DAC5142F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84557-A067-4437-84F7-E4D298747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AAF3DF-0C55-4257-880A-44CA6F823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9231CE-14BD-460D-A674-AA83B0259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6E96-9C9B-4599-A3A8-92C431AAD8FC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DD114-8989-4450-89C4-5FFE7D070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ED615B-EE03-4818-8F7E-C7FE23CDE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0E47-DF64-48BC-8D0D-01819B182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03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CAB2E-66EF-4E3A-9241-E8635D2E4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06011-9473-4815-A081-FF722BAC3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880F1A-F957-4B8B-A4A3-28DA2ED06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36F33A-015A-4DC5-9BC4-7409867A41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009672-07CC-4ECD-A61D-1AC9FC3F48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2FA9A9-2237-4311-9C5F-846B0383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6E96-9C9B-4599-A3A8-92C431AAD8FC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6FD81E-24E5-4D7B-96F6-95B1C23E3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2C8763-A784-4D32-8935-CFBFC8AD9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0E47-DF64-48BC-8D0D-01819B182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0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75CD6-738A-4300-90A6-A88A0BA8B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7EA-1811-41F6-B271-72233ABAA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6E96-9C9B-4599-A3A8-92C431AAD8FC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783DDF-549A-441A-8BE6-76EB66609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F5B7EA-A928-4F24-A086-B19E13BFB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0E47-DF64-48BC-8D0D-01819B182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62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6A0E12-7A47-4593-8004-F1F962AD8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6E96-9C9B-4599-A3A8-92C431AAD8FC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0B52C0-3AD4-4C5F-9C19-892D96F97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DBA21E-5F71-4A18-94E2-39A4A77D8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0E47-DF64-48BC-8D0D-01819B182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70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F66BF-537B-4843-BA8C-212C21AB4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EC096-46A6-4657-B4F5-3008D9D10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FC7543-CDD6-4787-BA39-8D7FE33B6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63BD97-3F7F-43E1-8BF6-409FCEF21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6E96-9C9B-4599-A3A8-92C431AAD8FC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6DB2D9-1FFD-45B5-B7FB-FEDF57755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B1A444-14EA-4951-8773-1EF504E32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0E47-DF64-48BC-8D0D-01819B182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79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C6680-3720-4E2F-8950-D5D394EB7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A2CDF4-D251-407F-900D-2E14736481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AF35ED-88D6-4718-B9B8-DE966E20E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3D65CE-1B90-41EE-AB0C-DC1568045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6E96-9C9B-4599-A3A8-92C431AAD8FC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B14E6D-B7F4-440A-A8BD-DA2B87D6F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87ADC9-D808-4EAA-A23B-06D20D591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0E47-DF64-48BC-8D0D-01819B182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3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18DD16-AEA4-475D-A425-E0C60B66E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BA055-429F-4C71-B39B-41E5DB4C7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9F2EB-F726-472E-A265-650C94C40E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B6E96-9C9B-4599-A3A8-92C431AAD8FC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EA567-CABE-4D22-B28E-88EAF0FFAC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0EB15-B7AD-423D-BEFA-5D83C1BA3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A0E47-DF64-48BC-8D0D-01819B182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53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TDAdmin@bouldercounty.or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ouldercounty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5BDC8B-729C-42C2-95EE-7A09E62DD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Gold Hill Speed Study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A4C074-C5A7-4C07-A5D2-24FFCA007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1900">
                <a:solidFill>
                  <a:schemeClr val="bg1"/>
                </a:solidFill>
              </a:rPr>
              <a:t>Town Meeting Presentation</a:t>
            </a:r>
          </a:p>
          <a:p>
            <a:pPr algn="l"/>
            <a:endParaRPr lang="en-US" sz="1900">
              <a:solidFill>
                <a:schemeClr val="bg1"/>
              </a:solidFill>
            </a:endParaRPr>
          </a:p>
          <a:p>
            <a:pPr algn="l"/>
            <a:r>
              <a:rPr lang="en-US" sz="1900">
                <a:solidFill>
                  <a:schemeClr val="bg1"/>
                </a:solidFill>
              </a:rPr>
              <a:t>April 11, 2022</a:t>
            </a: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C2F3B3-A1EA-46FF-8D76-1170401A5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82" y="720993"/>
            <a:ext cx="4047843" cy="40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14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954D6A-5832-4203-B7DD-9FC94A13C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Eligibility &amp; Priority (Main Street)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79E26-330D-468C-A823-7E0DF88DB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anchor="ctr">
            <a:normAutofit/>
          </a:bodyPr>
          <a:lstStyle/>
          <a:p>
            <a:r>
              <a:rPr lang="en-US" sz="2000" b="1" dirty="0"/>
              <a:t>Eligibility</a:t>
            </a:r>
            <a:r>
              <a:rPr lang="en-US" sz="2000" dirty="0"/>
              <a:t> determines what, if any, traffic calming measures will be allowed. Based on… </a:t>
            </a:r>
          </a:p>
          <a:p>
            <a:pPr lvl="1"/>
            <a:r>
              <a:rPr lang="en-US" sz="2000" dirty="0"/>
              <a:t>Speed (15 MPH Speed Limit; 85</a:t>
            </a:r>
            <a:r>
              <a:rPr lang="en-US" sz="2000" baseline="30000" dirty="0"/>
              <a:t>th</a:t>
            </a:r>
            <a:r>
              <a:rPr lang="en-US" sz="2000" dirty="0"/>
              <a:t> Percentile 7-8 MPH over the limit), </a:t>
            </a:r>
          </a:p>
          <a:p>
            <a:pPr lvl="1"/>
            <a:r>
              <a:rPr lang="en-US" sz="2000" dirty="0"/>
              <a:t>Volume (&lt;1000 vehicles per day),</a:t>
            </a:r>
          </a:p>
          <a:p>
            <a:pPr lvl="1"/>
            <a:r>
              <a:rPr lang="en-US" sz="2000" dirty="0"/>
              <a:t>Functional Classification (“Local” as shown on the County Road Map),</a:t>
            </a:r>
          </a:p>
          <a:p>
            <a:pPr lvl="1"/>
            <a:r>
              <a:rPr lang="en-US" sz="2000" dirty="0"/>
              <a:t>Emergency/Transit Use (Has Both).  </a:t>
            </a:r>
          </a:p>
          <a:p>
            <a:r>
              <a:rPr lang="en-US" sz="2000" b="1" dirty="0"/>
              <a:t>Priority</a:t>
            </a:r>
            <a:r>
              <a:rPr lang="en-US" sz="2000" dirty="0"/>
              <a:t> will determine which projects will be addressed first. Based on…</a:t>
            </a:r>
          </a:p>
          <a:p>
            <a:pPr lvl="1"/>
            <a:r>
              <a:rPr lang="en-US" sz="2000" dirty="0"/>
              <a:t>85th Percentile Speed (7-8 MPH over the limit), </a:t>
            </a:r>
          </a:p>
          <a:p>
            <a:pPr lvl="1"/>
            <a:r>
              <a:rPr lang="en-US" sz="2000" dirty="0"/>
              <a:t>Traffic Volume (&lt;1000 vehicles per day), </a:t>
            </a:r>
          </a:p>
          <a:p>
            <a:pPr lvl="1"/>
            <a:r>
              <a:rPr lang="en-US" sz="2000" dirty="0"/>
              <a:t>Crash Experience (1 Non-Speeding PDO Crash), </a:t>
            </a:r>
          </a:p>
          <a:p>
            <a:pPr lvl="1"/>
            <a:r>
              <a:rPr lang="en-US" sz="2000" dirty="0"/>
              <a:t>Presence of Bicycle and Pedestrian Facilities &amp; Generators (No Facilities, School and Businesses generating pedestrian traffic)</a:t>
            </a:r>
          </a:p>
        </p:txBody>
      </p:sp>
    </p:spTree>
    <p:extLst>
      <p:ext uri="{BB962C8B-B14F-4D97-AF65-F5344CB8AC3E}">
        <p14:creationId xmlns:p14="http://schemas.microsoft.com/office/powerpoint/2010/main" val="333953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7FFE4C-B494-4D7B-B86F-41B519514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Neighborhood Project Process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6E16987-1118-48CE-BBCF-6A92EDB4EA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160305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Half Frame 2">
            <a:extLst>
              <a:ext uri="{FF2B5EF4-FFF2-40B4-BE49-F238E27FC236}">
                <a16:creationId xmlns:a16="http://schemas.microsoft.com/office/drawing/2014/main" id="{D3C5D4F5-6EF3-4E42-8890-D3FADE286934}"/>
              </a:ext>
            </a:extLst>
          </p:cNvPr>
          <p:cNvSpPr/>
          <p:nvPr/>
        </p:nvSpPr>
        <p:spPr>
          <a:xfrm rot="19203100" flipV="1">
            <a:off x="1326872" y="2229039"/>
            <a:ext cx="1428449" cy="371061"/>
          </a:xfrm>
          <a:prstGeom prst="halfFram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11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604" y="0"/>
            <a:ext cx="6141396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604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D06CBA3-24EB-47C8-8FD5-B116610DC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384" y="640263"/>
            <a:ext cx="5129784" cy="1344975"/>
          </a:xfrm>
        </p:spPr>
        <p:txBody>
          <a:bodyPr>
            <a:normAutofit/>
          </a:bodyPr>
          <a:lstStyle/>
          <a:p>
            <a:r>
              <a:rPr lang="en-US" sz="4000"/>
              <a:t>Thank You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883E94-9A7C-4265-93B1-D41A77BA2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" y="787907"/>
            <a:ext cx="5126736" cy="5126736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989DC0-76E4-41FD-9685-C14A0957E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1384" y="2121763"/>
            <a:ext cx="5129784" cy="3773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Joshua Trickey</a:t>
            </a:r>
          </a:p>
          <a:p>
            <a:pPr marL="0" indent="0">
              <a:buNone/>
            </a:pPr>
            <a:r>
              <a:rPr lang="en-US" sz="2000"/>
              <a:t>Traffic Operations Engineer</a:t>
            </a:r>
          </a:p>
          <a:p>
            <a:pPr marL="0" indent="0">
              <a:buNone/>
            </a:pPr>
            <a:r>
              <a:rPr lang="en-US" sz="2000"/>
              <a:t>Boulder County Public Works</a:t>
            </a:r>
          </a:p>
          <a:p>
            <a:pPr marL="0" indent="0">
              <a:buNone/>
            </a:pPr>
            <a:r>
              <a:rPr lang="en-US" sz="2000">
                <a:hlinkClick r:id="rId3"/>
              </a:rPr>
              <a:t>TDAdmin@bouldercounty.org</a:t>
            </a:r>
            <a:r>
              <a:rPr lang="en-US" sz="2000"/>
              <a:t> </a:t>
            </a:r>
          </a:p>
          <a:p>
            <a:pPr marL="0" indent="0">
              <a:buNone/>
            </a:pPr>
            <a:r>
              <a:rPr lang="en-US" sz="2000"/>
              <a:t>303-441-3900</a:t>
            </a:r>
          </a:p>
          <a:p>
            <a:pPr marL="0" indent="0">
              <a:buNone/>
            </a:pPr>
            <a:r>
              <a:rPr lang="en-US" sz="2000">
                <a:hlinkClick r:id="rId4"/>
              </a:rPr>
              <a:t>www.bouldercounty.org</a:t>
            </a:r>
            <a:r>
              <a:rPr lang="en-US" sz="2000"/>
              <a:t> 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595630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33E21-5ABD-4DA3-A509-DFEB378C1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Currently, No New Traffic Calming Projects are approved to move forward while the County reviews its Speed Management policies and procedures.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The Speed Study was done at the request of Community Members interested in traffic calming and does not guarantee a project will be pursued in the future.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Any Project Moving Forward will be Required to Follow the approval process outlined in the forthcoming Speed Management Plan which will include final plan development, public meeting, and community vote.</a:t>
            </a:r>
          </a:p>
        </p:txBody>
      </p:sp>
    </p:spTree>
    <p:extLst>
      <p:ext uri="{BB962C8B-B14F-4D97-AF65-F5344CB8AC3E}">
        <p14:creationId xmlns:p14="http://schemas.microsoft.com/office/powerpoint/2010/main" val="1065730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8C89FB-8507-4621-A776-04BC867EF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Speed, Safety, and Speed Limits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B2C437-4074-4821-BB37-EDDF3C672A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15" r="1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56204-28B1-445F-A338-800979EF2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</a:rPr>
              <a:t>Generally: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</a:rPr>
              <a:t>More Speed = More Severe Crashes (Physics)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</a:rPr>
              <a:t>More Speed = More Crashes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</a:rPr>
              <a:t>(Not a one-to-one relationship)</a:t>
            </a:r>
          </a:p>
          <a:p>
            <a:pPr marL="0" indent="0">
              <a:buNone/>
            </a:pPr>
            <a:endParaRPr lang="en-US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</a:rPr>
              <a:t>While Speed Limits factor into Driver speed selection, it is not the only influence.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</a:rPr>
              <a:t>Drivers primarily select speed based on perceptual cues and the road environment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</a:rPr>
              <a:t>The perception of a “safe speed” varies by individual perspective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</a:rPr>
              <a:t>Lowering the speed limit alone without design changes or constant enforcement will not result in lower speeds.</a:t>
            </a:r>
          </a:p>
          <a:p>
            <a:pPr marL="0" indent="0">
              <a:buNone/>
            </a:pP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912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E16FB-CBFD-42FD-912D-A74375EF7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Management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A3B9022-53B8-4781-8173-C95C8B8E9A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7819236"/>
              </p:ext>
            </p:extLst>
          </p:nvPr>
        </p:nvGraphicFramePr>
        <p:xfrm>
          <a:off x="1574800" y="1690688"/>
          <a:ext cx="8783638" cy="4723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9788703F-1985-4C5B-AA61-833C0372BD6B}"/>
              </a:ext>
            </a:extLst>
          </p:cNvPr>
          <p:cNvSpPr/>
          <p:nvPr/>
        </p:nvSpPr>
        <p:spPr>
          <a:xfrm>
            <a:off x="6573078" y="2067339"/>
            <a:ext cx="1630018" cy="94891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90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202F56-FE48-4842-A6C8-19B491BAE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Speed on Main Street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190E25-0927-410F-8641-38BBB51B00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County uses 85</a:t>
            </a:r>
            <a:r>
              <a:rPr lang="en-US" sz="2000" baseline="30000"/>
              <a:t>th</a:t>
            </a:r>
            <a:r>
              <a:rPr lang="en-US" sz="2000"/>
              <a:t> Percentile Speed as a measure of Prevailing Speed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/>
              <a:t>Speed Measurements were last taken in July/August 2021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/>
              <a:t>Measurements were taken in two locations on Main Street with automated radar traffic counters. 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9E9BBA-11F8-4F1B-8CA5-89FBDCDAA9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/>
              <a:t>Boulder to Hill Street:</a:t>
            </a:r>
          </a:p>
          <a:p>
            <a:r>
              <a:rPr lang="en-US" sz="1900"/>
              <a:t>85</a:t>
            </a:r>
            <a:r>
              <a:rPr lang="en-US" sz="1900" baseline="30000"/>
              <a:t>th</a:t>
            </a:r>
            <a:r>
              <a:rPr lang="en-US" sz="1900"/>
              <a:t> Percentile: 22 MPH</a:t>
            </a:r>
          </a:p>
          <a:p>
            <a:r>
              <a:rPr lang="en-US" sz="1900"/>
              <a:t>Median Speed: 17 MPH</a:t>
            </a:r>
          </a:p>
          <a:p>
            <a:r>
              <a:rPr lang="en-US" sz="1900"/>
              <a:t>Percent Exceeding: 63%</a:t>
            </a:r>
          </a:p>
          <a:p>
            <a:r>
              <a:rPr lang="en-US" sz="1900"/>
              <a:t>Average Exceeding: 19.8 MPH</a:t>
            </a:r>
          </a:p>
          <a:p>
            <a:pPr marL="0" indent="0">
              <a:buNone/>
            </a:pPr>
            <a:r>
              <a:rPr lang="en-US" sz="1900"/>
              <a:t>Prospect to College Street</a:t>
            </a:r>
          </a:p>
          <a:p>
            <a:r>
              <a:rPr lang="en-US" sz="1900"/>
              <a:t>85</a:t>
            </a:r>
            <a:r>
              <a:rPr lang="en-US" sz="1900" baseline="30000"/>
              <a:t>th</a:t>
            </a:r>
            <a:r>
              <a:rPr lang="en-US" sz="1900"/>
              <a:t> Percentile: 16 MPH</a:t>
            </a:r>
          </a:p>
          <a:p>
            <a:r>
              <a:rPr lang="en-US" sz="1900"/>
              <a:t>Median Speed:  14 MPH</a:t>
            </a:r>
          </a:p>
          <a:p>
            <a:r>
              <a:rPr lang="en-US" sz="1900"/>
              <a:t>Percent Exceeding: 23%</a:t>
            </a:r>
          </a:p>
          <a:p>
            <a:r>
              <a:rPr lang="en-US" sz="1900"/>
              <a:t>Average Exceeding: 17.7 MPH </a:t>
            </a:r>
          </a:p>
        </p:txBody>
      </p:sp>
    </p:spTree>
    <p:extLst>
      <p:ext uri="{BB962C8B-B14F-4D97-AF65-F5344CB8AC3E}">
        <p14:creationId xmlns:p14="http://schemas.microsoft.com/office/powerpoint/2010/main" val="490931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1126F9-B4F5-469F-8B21-613B019D2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Crash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BBD94-08FC-404B-A26A-6F4799ED3D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r>
              <a:rPr lang="en-US" sz="2000"/>
              <a:t>5 Year History is the typical Analysis Period</a:t>
            </a:r>
          </a:p>
          <a:p>
            <a:r>
              <a:rPr lang="en-US" sz="2000"/>
              <a:t>From July 2014 to June 2019 there was one recorded crash on Main Street</a:t>
            </a:r>
          </a:p>
          <a:p>
            <a:pPr lvl="1"/>
            <a:r>
              <a:rPr lang="en-US" sz="2000"/>
              <a:t>Was reported as a side-swipe crash (vehicle leaving parked position collided with a vehicle coming the opposite direction)</a:t>
            </a:r>
          </a:p>
          <a:p>
            <a:r>
              <a:rPr lang="en-US" sz="2000"/>
              <a:t>No known additional crashes since report was released</a:t>
            </a:r>
          </a:p>
          <a:p>
            <a:endParaRPr lang="en-US" sz="20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CA782A-C475-450D-AE32-7504137A6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r>
              <a:rPr lang="en-US" sz="2000"/>
              <a:t>No Injury Crashes in report history</a:t>
            </a:r>
          </a:p>
          <a:p>
            <a:r>
              <a:rPr lang="en-US" sz="2000"/>
              <a:t>No Crashes involving bikes or pedestrians</a:t>
            </a:r>
          </a:p>
          <a:p>
            <a:r>
              <a:rPr lang="en-US" sz="2000"/>
              <a:t>Crash did not appear to be speeding related</a:t>
            </a:r>
          </a:p>
        </p:txBody>
      </p:sp>
    </p:spTree>
    <p:extLst>
      <p:ext uri="{BB962C8B-B14F-4D97-AF65-F5344CB8AC3E}">
        <p14:creationId xmlns:p14="http://schemas.microsoft.com/office/powerpoint/2010/main" val="3947788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A6442E-2331-4E28-983C-2A3B45FE5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674" y="0"/>
            <a:ext cx="9190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30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D5A02A-FEAD-415D-9464-A45E1C3F0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BBC999-430A-40E2-A56A-FE32D5F18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4472" y="1534418"/>
            <a:ext cx="2747740" cy="486638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Highest 85</a:t>
            </a:r>
            <a:r>
              <a:rPr lang="en-US" baseline="30000" dirty="0"/>
              <a:t>th</a:t>
            </a:r>
            <a:r>
              <a:rPr lang="en-US" dirty="0"/>
              <a:t> Percentile Speeds were 7 MPH and   8 MPH over the Limit (Main and Boulder Streets Respectively)</a:t>
            </a:r>
          </a:p>
          <a:p>
            <a:r>
              <a:rPr lang="en-US" dirty="0"/>
              <a:t>Speed Limits will stay the same</a:t>
            </a:r>
          </a:p>
          <a:p>
            <a:r>
              <a:rPr lang="en-US" dirty="0"/>
              <a:t>Signs will be moved or added to reduce the speed limit before entering town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8730CF-4FC2-4E13-96D8-3FA1B9B5DCA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5BE3FD-6435-4394-BF0E-30BE80142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95"/>
            <a:ext cx="7930928" cy="68527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FECF0D-EB05-4938-A057-A848D157EBB9}"/>
              </a:ext>
            </a:extLst>
          </p:cNvPr>
          <p:cNvSpPr txBox="1"/>
          <p:nvPr/>
        </p:nvSpPr>
        <p:spPr>
          <a:xfrm>
            <a:off x="8604472" y="457200"/>
            <a:ext cx="27477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Speed Limit Review</a:t>
            </a:r>
          </a:p>
        </p:txBody>
      </p:sp>
    </p:spTree>
    <p:extLst>
      <p:ext uri="{BB962C8B-B14F-4D97-AF65-F5344CB8AC3E}">
        <p14:creationId xmlns:p14="http://schemas.microsoft.com/office/powerpoint/2010/main" val="2522191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6A3BC7-35F6-443A-AFB0-D09A73C86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Traffic Calming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964F2-9AD9-40C1-BDFB-24A8851D3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The primary purpose of traffic calming is to support the livability and vitality of residential and commercial areas often through improvements in non-motorist safety, mobility, and comfort. The objectives are typically achieved by reducing vehicle speeds or volumes using self-enforcing physical or psycho-perception techniques to produce the desired effects. 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Traffic calming techniques attempt to reduce the number of drivers who exceed the limit and discourage excessive speeds by those who still exceed the limit. </a:t>
            </a:r>
          </a:p>
        </p:txBody>
      </p:sp>
    </p:spTree>
    <p:extLst>
      <p:ext uri="{BB962C8B-B14F-4D97-AF65-F5344CB8AC3E}">
        <p14:creationId xmlns:p14="http://schemas.microsoft.com/office/powerpoint/2010/main" val="3196717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694</Words>
  <Application>Microsoft Office PowerPoint</Application>
  <PresentationFormat>Widescreen</PresentationFormat>
  <Paragraphs>93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Gold Hill Speed Study</vt:lpstr>
      <vt:lpstr>PowerPoint Presentation</vt:lpstr>
      <vt:lpstr>Speed, Safety, and Speed Limits</vt:lpstr>
      <vt:lpstr>Speed Management</vt:lpstr>
      <vt:lpstr>Speed on Main Street</vt:lpstr>
      <vt:lpstr>Crash History</vt:lpstr>
      <vt:lpstr>PowerPoint Presentation</vt:lpstr>
      <vt:lpstr>PowerPoint Presentation</vt:lpstr>
      <vt:lpstr>Traffic Calming</vt:lpstr>
      <vt:lpstr>Eligibility &amp; Priority (Main Street)</vt:lpstr>
      <vt:lpstr>Neighborhood Project Process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Gold Hill Speed Study</dc:title>
  <dc:creator>Trickey, Josh</dc:creator>
  <cp:lastModifiedBy>Trickey, Josh</cp:lastModifiedBy>
  <cp:revision>2</cp:revision>
  <dcterms:created xsi:type="dcterms:W3CDTF">2022-04-11T20:55:15Z</dcterms:created>
  <dcterms:modified xsi:type="dcterms:W3CDTF">2022-04-11T21:41:02Z</dcterms:modified>
</cp:coreProperties>
</file>